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DE527-9573-4042-B6F6-AA9F0FE50576}" type="datetimeFigureOut">
              <a:rPr lang="en-US"/>
              <a:t>11/22/2016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4C318-CE53-4213-9DE4-E12F0A236244}" type="slidenum">
              <a:rPr lang="en-US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16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4C318-CE53-4213-9DE4-E12F0A236244}" type="slidenum">
              <a:rPr lang="en-US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51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5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4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2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19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7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83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5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8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1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3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8FFC149A-93A2-4352-B1A5-A05CFE6FEB25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288FCC-5566-4133-B8F4-02F6E387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5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sp4ce.moodle.pl/" TargetMode="External"/><Relationship Id="rId5" Type="http://schemas.openxmlformats.org/officeDocument/2006/relationships/hyperlink" Target="http://pg.edu.pl/etee2017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://sp4ce.eu/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153117" y="-809625"/>
            <a:ext cx="6762750" cy="227529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err="1">
                <a:solidFill>
                  <a:schemeClr val="bg1"/>
                </a:solidFill>
              </a:rPr>
              <a:t>Invitation</a:t>
            </a:r>
            <a:r>
              <a:rPr lang="pl-PL" sz="3200" b="1" dirty="0">
                <a:solidFill>
                  <a:schemeClr val="bg1"/>
                </a:solidFill>
              </a:rPr>
              <a:t> to the SP4CE</a:t>
            </a:r>
            <a:r>
              <a:rPr lang="pl-PL" b="1" dirty="0">
                <a:solidFill>
                  <a:schemeClr val="tx1"/>
                </a:solidFill>
              </a:rPr>
              <a:t/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Anna Czaja, Ewa Kozłowska, Paulina Pałasz</a:t>
            </a:r>
          </a:p>
        </p:txBody>
      </p:sp>
      <p:pic>
        <p:nvPicPr>
          <p:cNvPr id="13" name="Symbol zastępczy zawartości 12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11" y="4138251"/>
            <a:ext cx="3501378" cy="1970227"/>
          </a:xfrm>
        </p:spPr>
      </p:pic>
      <p:sp>
        <p:nvSpPr>
          <p:cNvPr id="11" name="Symbol zastępczy tekstu 10"/>
          <p:cNvSpPr>
            <a:spLocks noGrp="1"/>
          </p:cNvSpPr>
          <p:nvPr>
            <p:ph type="body" sz="quarter" idx="4294967295"/>
          </p:nvPr>
        </p:nvSpPr>
        <p:spPr>
          <a:xfrm>
            <a:off x="539552" y="1676400"/>
            <a:ext cx="4176464" cy="276071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SP4CE 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stands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for 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Strategic Partnership for Creativity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and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 E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ntrepreneurship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 ERASMUS+ 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project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Partners: 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PIAP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(Poland), 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IDEC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(Greece), 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TREBAG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  </a:t>
            </a:r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(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Hungary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), PRO-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MED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(Poland), </a:t>
            </a:r>
            <a:r>
              <a:rPr lang="pl-PL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TUKE</a:t>
            </a:r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pl-PL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Slovakia</a:t>
            </a:r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), ASTRA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(</a:t>
            </a:r>
            <a:r>
              <a:rPr lang="pl-PL" b="1" dirty="0" err="1">
                <a:solidFill>
                  <a:schemeClr val="bg1"/>
                </a:solidFill>
                <a:latin typeface="Calibri" panose="020F0502020204030204" pitchFamily="34" charset="0"/>
              </a:rPr>
              <a:t>Slovakia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).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Project aims at design and elaboration of innovative common tools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 (portal)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 for collaboration between students, enterprises and schools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pl-PL" sz="1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Welcome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to </a:t>
            </a:r>
            <a:r>
              <a:rPr lang="pl-PL" sz="2300" b="1" dirty="0">
                <a:solidFill>
                  <a:schemeClr val="bg1"/>
                </a:solidFill>
                <a:latin typeface="Calibri" panose="020F0502020204030204" pitchFamily="34" charset="0"/>
                <a:hlinkClick r:id="rId4"/>
              </a:rPr>
              <a:t>http://sp4ce.eu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send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us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your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pl-PL" sz="19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project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  <a:r>
              <a:rPr lang="pl-PL" sz="1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proposal</a:t>
            </a:r>
            <a:r>
              <a:rPr lang="pl-PL" sz="19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most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interesting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projects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will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be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invited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r>
              <a:rPr lang="en-US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 the 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workshop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at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  <a:hlinkClick r:id="rId5"/>
              </a:rPr>
              <a:t>eTEE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  <a:hlinkClick r:id="rId5"/>
              </a:rPr>
              <a:t> 2017</a:t>
            </a:r>
            <a:r>
              <a:rPr lang="pl-PL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 in </a:t>
            </a:r>
            <a:r>
              <a:rPr lang="pl-PL" sz="23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Gdansk</a:t>
            </a:r>
            <a:r>
              <a:rPr lang="en-GB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en-GB" sz="23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sz="quarter" idx="4294967295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08661"/>
            <a:ext cx="3558330" cy="1997429"/>
          </a:xfr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64" y="469778"/>
            <a:ext cx="1540323" cy="980729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982" y="0"/>
            <a:ext cx="2091415" cy="46977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051720" y="6353174"/>
            <a:ext cx="6408712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1000" b="1" i="1" dirty="0">
                <a:solidFill>
                  <a:schemeClr val="accent4">
                    <a:lumMod val="50000"/>
                  </a:schemeClr>
                </a:solidFill>
              </a:rPr>
              <a:t>This p</a:t>
            </a:r>
            <a:r>
              <a:rPr lang="pl-PL" sz="1000" b="1" i="1" dirty="0" err="1">
                <a:solidFill>
                  <a:schemeClr val="accent4">
                    <a:lumMod val="50000"/>
                  </a:schemeClr>
                </a:solidFill>
              </a:rPr>
              <a:t>oster</a:t>
            </a:r>
            <a:r>
              <a:rPr lang="en-GB" sz="1000" b="1" i="1" dirty="0">
                <a:solidFill>
                  <a:schemeClr val="accent4">
                    <a:lumMod val="50000"/>
                  </a:schemeClr>
                </a:solidFill>
              </a:rPr>
              <a:t> reflects the views only of the authors.  The Commission cannot be responsible </a:t>
            </a:r>
            <a:endParaRPr lang="pl-PL" sz="1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GB" sz="1000" b="1" i="1" dirty="0" smtClean="0">
                <a:solidFill>
                  <a:schemeClr val="accent4">
                    <a:lumMod val="50000"/>
                  </a:schemeClr>
                </a:solidFill>
              </a:rPr>
              <a:t>for </a:t>
            </a:r>
            <a:r>
              <a:rPr lang="en-GB" sz="1000" b="1" i="1" dirty="0">
                <a:solidFill>
                  <a:schemeClr val="accent4">
                    <a:lumMod val="50000"/>
                  </a:schemeClr>
                </a:solidFill>
              </a:rPr>
              <a:t>any use which may be made  of the content/information contained in the article</a:t>
            </a:r>
            <a:r>
              <a:rPr lang="en-GB" sz="10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419188"/>
            <a:ext cx="1200912" cy="347472"/>
          </a:xfrm>
          <a:prstGeom prst="rect">
            <a:avLst/>
          </a:prstGeom>
        </p:spPr>
      </p:pic>
      <p:sp>
        <p:nvSpPr>
          <p:cNvPr id="12" name="Symbol zastępczy tekstu 10"/>
          <p:cNvSpPr txBox="1">
            <a:spLocks/>
          </p:cNvSpPr>
          <p:nvPr/>
        </p:nvSpPr>
        <p:spPr>
          <a:xfrm>
            <a:off x="4609143" y="1628800"/>
            <a:ext cx="3707273" cy="248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pl-PL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SP4CE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portal concept is based on </a:t>
            </a:r>
            <a:r>
              <a:rPr lang="pl-PL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following  coaching and mentoring principles: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Companies </a:t>
            </a: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willing to find young workers send </a:t>
            </a:r>
            <a:r>
              <a:rPr lang="pl-PL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pl-PL" sz="17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project</a:t>
            </a: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  (e.g. problem to be solved). </a:t>
            </a:r>
            <a:endParaRPr lang="pl-PL" sz="17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The case is presented to students</a:t>
            </a:r>
            <a:r>
              <a:rPr lang="pl-PL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Based on proposed solutions the company selects the student(s) and give them coach(</a:t>
            </a:r>
            <a:r>
              <a:rPr lang="en-GB" sz="17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es</a:t>
            </a: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) who</a:t>
            </a:r>
            <a:r>
              <a:rPr lang="pl-PL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co-work </a:t>
            </a: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with students.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Mentors (teachers) from universities guide students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</a:t>
            </a:r>
            <a:r>
              <a:rPr lang="pl-PL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Learning </a:t>
            </a:r>
            <a:r>
              <a:rPr lang="en-GB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Rooms</a:t>
            </a:r>
            <a:r>
              <a:rPr lang="en-GB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pl-PL" sz="17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1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Welcome</a:t>
            </a:r>
            <a:r>
              <a:rPr lang="pl-PL" sz="2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to  </a:t>
            </a:r>
            <a:r>
              <a:rPr lang="pl-PL" sz="2100" b="1" dirty="0" smtClean="0">
                <a:solidFill>
                  <a:srgbClr val="000000"/>
                </a:solidFill>
                <a:latin typeface="Calibri" panose="020F0502020204030204" pitchFamily="34" charset="0"/>
                <a:hlinkClick r:id="rId11"/>
              </a:rPr>
              <a:t>http</a:t>
            </a:r>
            <a:r>
              <a:rPr lang="pl-PL" sz="2100" b="1" dirty="0">
                <a:solidFill>
                  <a:srgbClr val="000000"/>
                </a:solidFill>
                <a:latin typeface="Calibri" panose="020F0502020204030204" pitchFamily="34" charset="0"/>
                <a:hlinkClick r:id="rId11"/>
              </a:rPr>
              <a:t>://sp4ce.moodle.pl</a:t>
            </a:r>
            <a:endParaRPr lang="pl-PL" sz="21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/>
          </a:p>
          <a:p>
            <a:endParaRPr lang="pl-PL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</TotalTime>
  <Words>26</Words>
  <Application>Microsoft Office PowerPoint</Application>
  <PresentationFormat>Pokaz na ekranie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Jon (sala konferencyjna)</vt:lpstr>
      <vt:lpstr>Invitation to the SP4CE Anna Czaja, Ewa Kozłowska, Paulina Pałasz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ASG</dc:creator>
  <cp:lastModifiedBy>ASG</cp:lastModifiedBy>
  <cp:revision>27</cp:revision>
  <dcterms:created xsi:type="dcterms:W3CDTF">2016-11-21T08:34:44Z</dcterms:created>
  <dcterms:modified xsi:type="dcterms:W3CDTF">2016-11-22T12:31:03Z</dcterms:modified>
</cp:coreProperties>
</file>