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325" r:id="rId2"/>
    <p:sldId id="281" r:id="rId3"/>
    <p:sldId id="326" r:id="rId4"/>
    <p:sldId id="282" r:id="rId5"/>
    <p:sldId id="283"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27" r:id="rId41"/>
    <p:sldId id="319" r:id="rId42"/>
    <p:sldId id="320" r:id="rId43"/>
    <p:sldId id="329" r:id="rId44"/>
    <p:sldId id="330" r:id="rId45"/>
    <p:sldId id="331" r:id="rId46"/>
    <p:sldId id="332" r:id="rId47"/>
    <p:sldId id="333" r:id="rId48"/>
    <p:sldId id="334" r:id="rId49"/>
    <p:sldId id="322" r:id="rId50"/>
    <p:sldId id="27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p:scale>
          <a:sx n="69" d="100"/>
          <a:sy n="69" d="100"/>
        </p:scale>
        <p:origin x="-1109" y="-499"/>
      </p:cViewPr>
      <p:guideLst>
        <p:guide orient="horz" pos="2160"/>
        <p:guide pos="3840"/>
      </p:guideLst>
    </p:cSldViewPr>
  </p:slideViewPr>
  <p:notesTextViewPr>
    <p:cViewPr>
      <p:scale>
        <a:sx n="3" d="2"/>
        <a:sy n="3" d="2"/>
      </p:scale>
      <p:origin x="0" y="0"/>
    </p:cViewPr>
  </p:notesTextViewPr>
  <p:notesViewPr>
    <p:cSldViewPr snapToGrid="0">
      <p:cViewPr varScale="1">
        <p:scale>
          <a:sx n="64" d="100"/>
          <a:sy n="64" d="100"/>
        </p:scale>
        <p:origin x="-1910"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FB79B9-35F8-4094-B47B-4C936F87AB2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1BC887E-9863-47B0-9A41-BB41A729BBF5}">
      <dgm:prSet phldrT="[Text]" custT="1"/>
      <dgm:spPr>
        <a:solidFill>
          <a:schemeClr val="accent2"/>
        </a:solidFill>
      </dgm:spPr>
      <dgm:t>
        <a:bodyPr/>
        <a:lstStyle/>
        <a:p>
          <a:r>
            <a:rPr lang="en-US" sz="1900" dirty="0" smtClean="0"/>
            <a:t>Lecture </a:t>
          </a:r>
          <a:br>
            <a:rPr lang="en-US" sz="1900" dirty="0" smtClean="0"/>
          </a:br>
          <a:r>
            <a:rPr lang="en-US" sz="1900" dirty="0" smtClean="0"/>
            <a:t>(tell)</a:t>
          </a:r>
          <a:endParaRPr lang="en-US" sz="1900" dirty="0"/>
        </a:p>
      </dgm:t>
    </dgm:pt>
    <dgm:pt modelId="{B0689206-0ABB-4FB1-9A89-0E5AE6AE83B8}" type="parTrans" cxnId="{4F0D93C5-325C-4500-AF99-790CF404DA1B}">
      <dgm:prSet/>
      <dgm:spPr/>
      <dgm:t>
        <a:bodyPr/>
        <a:lstStyle/>
        <a:p>
          <a:endParaRPr lang="en-US"/>
        </a:p>
      </dgm:t>
    </dgm:pt>
    <dgm:pt modelId="{16A488D0-C331-4027-9233-C0FBFB7CA6C7}" type="sibTrans" cxnId="{4F0D93C5-325C-4500-AF99-790CF404DA1B}">
      <dgm:prSet/>
      <dgm:spPr>
        <a:solidFill>
          <a:schemeClr val="bg1">
            <a:lumMod val="75000"/>
          </a:schemeClr>
        </a:solidFill>
      </dgm:spPr>
      <dgm:t>
        <a:bodyPr/>
        <a:lstStyle/>
        <a:p>
          <a:endParaRPr lang="en-US"/>
        </a:p>
      </dgm:t>
    </dgm:pt>
    <dgm:pt modelId="{EBA7E7EE-B34C-493B-A916-493CC4660A02}">
      <dgm:prSet phldrT="[Text]" custT="1"/>
      <dgm:spPr/>
      <dgm:t>
        <a:bodyPr/>
        <a:lstStyle/>
        <a:p>
          <a:r>
            <a:rPr lang="en-US" sz="1800" dirty="0" smtClean="0"/>
            <a:t>Demonstrate</a:t>
          </a:r>
          <a:r>
            <a:rPr lang="en-US" sz="1900" dirty="0" smtClean="0"/>
            <a:t/>
          </a:r>
          <a:br>
            <a:rPr lang="en-US" sz="1900" dirty="0" smtClean="0"/>
          </a:br>
          <a:r>
            <a:rPr lang="en-US" sz="1900" dirty="0" smtClean="0"/>
            <a:t>(show)</a:t>
          </a:r>
          <a:endParaRPr lang="en-US" sz="1900" dirty="0"/>
        </a:p>
      </dgm:t>
    </dgm:pt>
    <dgm:pt modelId="{849D96E9-4A99-491B-8FDD-B1B9951E97B8}" type="parTrans" cxnId="{5AE5270A-1EF1-409F-B323-70425672060B}">
      <dgm:prSet/>
      <dgm:spPr/>
      <dgm:t>
        <a:bodyPr/>
        <a:lstStyle/>
        <a:p>
          <a:endParaRPr lang="en-US"/>
        </a:p>
      </dgm:t>
    </dgm:pt>
    <dgm:pt modelId="{BB79B7E6-03BE-46CC-ADC7-67A216E652AF}" type="sibTrans" cxnId="{5AE5270A-1EF1-409F-B323-70425672060B}">
      <dgm:prSet/>
      <dgm:spPr>
        <a:solidFill>
          <a:schemeClr val="bg1">
            <a:lumMod val="75000"/>
          </a:schemeClr>
        </a:solidFill>
      </dgm:spPr>
      <dgm:t>
        <a:bodyPr/>
        <a:lstStyle/>
        <a:p>
          <a:endParaRPr lang="en-US"/>
        </a:p>
      </dgm:t>
    </dgm:pt>
    <dgm:pt modelId="{B07D03DB-29FF-417D-B83D-41C334A63888}">
      <dgm:prSet phldrT="[Text]" custT="1"/>
      <dgm:spPr>
        <a:solidFill>
          <a:srgbClr val="00B0F0"/>
        </a:solidFill>
      </dgm:spPr>
      <dgm:t>
        <a:bodyPr/>
        <a:lstStyle/>
        <a:p>
          <a:r>
            <a:rPr lang="en-US" sz="1800" dirty="0" smtClean="0"/>
            <a:t>Activity</a:t>
          </a:r>
          <a:br>
            <a:rPr lang="en-US" sz="1800" dirty="0" smtClean="0"/>
          </a:br>
          <a:r>
            <a:rPr lang="en-US" sz="1800" dirty="0" smtClean="0"/>
            <a:t>(do)</a:t>
          </a:r>
          <a:endParaRPr lang="en-US" sz="1800" dirty="0"/>
        </a:p>
      </dgm:t>
    </dgm:pt>
    <dgm:pt modelId="{9D39C81F-A9A0-4475-A541-F6ACB8C11095}" type="parTrans" cxnId="{312E058C-8492-4A4A-9811-463ACF572BD9}">
      <dgm:prSet/>
      <dgm:spPr/>
      <dgm:t>
        <a:bodyPr/>
        <a:lstStyle/>
        <a:p>
          <a:endParaRPr lang="en-US"/>
        </a:p>
      </dgm:t>
    </dgm:pt>
    <dgm:pt modelId="{DB465111-DE80-4426-A977-C64C4077210F}" type="sibTrans" cxnId="{312E058C-8492-4A4A-9811-463ACF572BD9}">
      <dgm:prSet/>
      <dgm:spPr>
        <a:solidFill>
          <a:schemeClr val="bg1">
            <a:lumMod val="75000"/>
          </a:schemeClr>
        </a:solidFill>
      </dgm:spPr>
      <dgm:t>
        <a:bodyPr/>
        <a:lstStyle/>
        <a:p>
          <a:endParaRPr lang="en-US"/>
        </a:p>
      </dgm:t>
    </dgm:pt>
    <dgm:pt modelId="{2EFC9B3F-94B2-4E86-A42F-A9478A9314CE}" type="pres">
      <dgm:prSet presAssocID="{2FFB79B9-35F8-4094-B47B-4C936F87AB29}" presName="cycle" presStyleCnt="0">
        <dgm:presLayoutVars>
          <dgm:dir/>
          <dgm:resizeHandles val="exact"/>
        </dgm:presLayoutVars>
      </dgm:prSet>
      <dgm:spPr/>
      <dgm:t>
        <a:bodyPr/>
        <a:lstStyle/>
        <a:p>
          <a:endParaRPr lang="en-US"/>
        </a:p>
      </dgm:t>
    </dgm:pt>
    <dgm:pt modelId="{EC6FFED6-14CB-41AE-A08C-55198F684AC3}" type="pres">
      <dgm:prSet presAssocID="{61BC887E-9863-47B0-9A41-BB41A729BBF5}" presName="node" presStyleLbl="node1" presStyleIdx="0" presStyleCnt="3">
        <dgm:presLayoutVars>
          <dgm:bulletEnabled val="1"/>
        </dgm:presLayoutVars>
      </dgm:prSet>
      <dgm:spPr/>
      <dgm:t>
        <a:bodyPr/>
        <a:lstStyle/>
        <a:p>
          <a:endParaRPr lang="en-US"/>
        </a:p>
      </dgm:t>
    </dgm:pt>
    <dgm:pt modelId="{349008DC-7449-4B39-A25C-E00943085AF4}" type="pres">
      <dgm:prSet presAssocID="{16A488D0-C331-4027-9233-C0FBFB7CA6C7}" presName="sibTrans" presStyleLbl="sibTrans2D1" presStyleIdx="0" presStyleCnt="3"/>
      <dgm:spPr/>
      <dgm:t>
        <a:bodyPr/>
        <a:lstStyle/>
        <a:p>
          <a:endParaRPr lang="en-US"/>
        </a:p>
      </dgm:t>
    </dgm:pt>
    <dgm:pt modelId="{76F2FBAC-1A55-4220-A2DE-309C7A4F9CC9}" type="pres">
      <dgm:prSet presAssocID="{16A488D0-C331-4027-9233-C0FBFB7CA6C7}" presName="connectorText" presStyleLbl="sibTrans2D1" presStyleIdx="0" presStyleCnt="3"/>
      <dgm:spPr/>
      <dgm:t>
        <a:bodyPr/>
        <a:lstStyle/>
        <a:p>
          <a:endParaRPr lang="en-US"/>
        </a:p>
      </dgm:t>
    </dgm:pt>
    <dgm:pt modelId="{6A1F09A5-DD9F-4622-BD98-A39B0912D68E}" type="pres">
      <dgm:prSet presAssocID="{EBA7E7EE-B34C-493B-A916-493CC4660A02}" presName="node" presStyleLbl="node1" presStyleIdx="1" presStyleCnt="3">
        <dgm:presLayoutVars>
          <dgm:bulletEnabled val="1"/>
        </dgm:presLayoutVars>
      </dgm:prSet>
      <dgm:spPr/>
      <dgm:t>
        <a:bodyPr/>
        <a:lstStyle/>
        <a:p>
          <a:endParaRPr lang="en-US"/>
        </a:p>
      </dgm:t>
    </dgm:pt>
    <dgm:pt modelId="{7C953B68-A63C-40E9-B7B5-61DF195B5335}" type="pres">
      <dgm:prSet presAssocID="{BB79B7E6-03BE-46CC-ADC7-67A216E652AF}" presName="sibTrans" presStyleLbl="sibTrans2D1" presStyleIdx="1" presStyleCnt="3"/>
      <dgm:spPr/>
      <dgm:t>
        <a:bodyPr/>
        <a:lstStyle/>
        <a:p>
          <a:endParaRPr lang="en-US"/>
        </a:p>
      </dgm:t>
    </dgm:pt>
    <dgm:pt modelId="{1CCDE99F-9FD4-40DB-8547-5E98239D6482}" type="pres">
      <dgm:prSet presAssocID="{BB79B7E6-03BE-46CC-ADC7-67A216E652AF}" presName="connectorText" presStyleLbl="sibTrans2D1" presStyleIdx="1" presStyleCnt="3"/>
      <dgm:spPr/>
      <dgm:t>
        <a:bodyPr/>
        <a:lstStyle/>
        <a:p>
          <a:endParaRPr lang="en-US"/>
        </a:p>
      </dgm:t>
    </dgm:pt>
    <dgm:pt modelId="{411973F2-43F6-4F56-A2D4-0B4941AF9674}" type="pres">
      <dgm:prSet presAssocID="{B07D03DB-29FF-417D-B83D-41C334A63888}" presName="node" presStyleLbl="node1" presStyleIdx="2" presStyleCnt="3">
        <dgm:presLayoutVars>
          <dgm:bulletEnabled val="1"/>
        </dgm:presLayoutVars>
      </dgm:prSet>
      <dgm:spPr/>
      <dgm:t>
        <a:bodyPr/>
        <a:lstStyle/>
        <a:p>
          <a:endParaRPr lang="en-US"/>
        </a:p>
      </dgm:t>
    </dgm:pt>
    <dgm:pt modelId="{18BE481B-B861-4F84-8DB1-1D5D4DF96071}" type="pres">
      <dgm:prSet presAssocID="{DB465111-DE80-4426-A977-C64C4077210F}" presName="sibTrans" presStyleLbl="sibTrans2D1" presStyleIdx="2" presStyleCnt="3"/>
      <dgm:spPr/>
      <dgm:t>
        <a:bodyPr/>
        <a:lstStyle/>
        <a:p>
          <a:endParaRPr lang="en-US"/>
        </a:p>
      </dgm:t>
    </dgm:pt>
    <dgm:pt modelId="{AA20D07A-981B-4D51-A727-BA013017DA9D}" type="pres">
      <dgm:prSet presAssocID="{DB465111-DE80-4426-A977-C64C4077210F}" presName="connectorText" presStyleLbl="sibTrans2D1" presStyleIdx="2" presStyleCnt="3"/>
      <dgm:spPr/>
      <dgm:t>
        <a:bodyPr/>
        <a:lstStyle/>
        <a:p>
          <a:endParaRPr lang="en-US"/>
        </a:p>
      </dgm:t>
    </dgm:pt>
  </dgm:ptLst>
  <dgm:cxnLst>
    <dgm:cxn modelId="{4F0D93C5-325C-4500-AF99-790CF404DA1B}" srcId="{2FFB79B9-35F8-4094-B47B-4C936F87AB29}" destId="{61BC887E-9863-47B0-9A41-BB41A729BBF5}" srcOrd="0" destOrd="0" parTransId="{B0689206-0ABB-4FB1-9A89-0E5AE6AE83B8}" sibTransId="{16A488D0-C331-4027-9233-C0FBFB7CA6C7}"/>
    <dgm:cxn modelId="{4B2FE592-9988-45A5-8A5C-186E05D02604}" type="presOf" srcId="{B07D03DB-29FF-417D-B83D-41C334A63888}" destId="{411973F2-43F6-4F56-A2D4-0B4941AF9674}" srcOrd="0" destOrd="0" presId="urn:microsoft.com/office/officeart/2005/8/layout/cycle2"/>
    <dgm:cxn modelId="{1567330A-3233-4412-921B-C3F81BF6F9B1}" type="presOf" srcId="{DB465111-DE80-4426-A977-C64C4077210F}" destId="{18BE481B-B861-4F84-8DB1-1D5D4DF96071}" srcOrd="0" destOrd="0" presId="urn:microsoft.com/office/officeart/2005/8/layout/cycle2"/>
    <dgm:cxn modelId="{312E058C-8492-4A4A-9811-463ACF572BD9}" srcId="{2FFB79B9-35F8-4094-B47B-4C936F87AB29}" destId="{B07D03DB-29FF-417D-B83D-41C334A63888}" srcOrd="2" destOrd="0" parTransId="{9D39C81F-A9A0-4475-A541-F6ACB8C11095}" sibTransId="{DB465111-DE80-4426-A977-C64C4077210F}"/>
    <dgm:cxn modelId="{4A4802E2-D080-4A04-BA7E-E9BC78AB2B50}" type="presOf" srcId="{2FFB79B9-35F8-4094-B47B-4C936F87AB29}" destId="{2EFC9B3F-94B2-4E86-A42F-A9478A9314CE}" srcOrd="0" destOrd="0" presId="urn:microsoft.com/office/officeart/2005/8/layout/cycle2"/>
    <dgm:cxn modelId="{D7424DC1-8040-40D5-A432-75A02E402118}" type="presOf" srcId="{61BC887E-9863-47B0-9A41-BB41A729BBF5}" destId="{EC6FFED6-14CB-41AE-A08C-55198F684AC3}" srcOrd="0" destOrd="0" presId="urn:microsoft.com/office/officeart/2005/8/layout/cycle2"/>
    <dgm:cxn modelId="{36D309D5-86D0-4039-A91C-AFFF288E3271}" type="presOf" srcId="{EBA7E7EE-B34C-493B-A916-493CC4660A02}" destId="{6A1F09A5-DD9F-4622-BD98-A39B0912D68E}" srcOrd="0" destOrd="0" presId="urn:microsoft.com/office/officeart/2005/8/layout/cycle2"/>
    <dgm:cxn modelId="{7CF71EB6-B7C2-4ADF-8234-B75696679144}" type="presOf" srcId="{BB79B7E6-03BE-46CC-ADC7-67A216E652AF}" destId="{7C953B68-A63C-40E9-B7B5-61DF195B5335}" srcOrd="0" destOrd="0" presId="urn:microsoft.com/office/officeart/2005/8/layout/cycle2"/>
    <dgm:cxn modelId="{6D909950-B600-4EEC-9C60-9CE8F0909D22}" type="presOf" srcId="{DB465111-DE80-4426-A977-C64C4077210F}" destId="{AA20D07A-981B-4D51-A727-BA013017DA9D}" srcOrd="1" destOrd="0" presId="urn:microsoft.com/office/officeart/2005/8/layout/cycle2"/>
    <dgm:cxn modelId="{5AE5270A-1EF1-409F-B323-70425672060B}" srcId="{2FFB79B9-35F8-4094-B47B-4C936F87AB29}" destId="{EBA7E7EE-B34C-493B-A916-493CC4660A02}" srcOrd="1" destOrd="0" parTransId="{849D96E9-4A99-491B-8FDD-B1B9951E97B8}" sibTransId="{BB79B7E6-03BE-46CC-ADC7-67A216E652AF}"/>
    <dgm:cxn modelId="{B013E903-F03E-4BB9-BADF-64DF2090B3BA}" type="presOf" srcId="{16A488D0-C331-4027-9233-C0FBFB7CA6C7}" destId="{349008DC-7449-4B39-A25C-E00943085AF4}" srcOrd="0" destOrd="0" presId="urn:microsoft.com/office/officeart/2005/8/layout/cycle2"/>
    <dgm:cxn modelId="{A45DD5EF-31D9-42B0-9D67-9DDD06EB2239}" type="presOf" srcId="{16A488D0-C331-4027-9233-C0FBFB7CA6C7}" destId="{76F2FBAC-1A55-4220-A2DE-309C7A4F9CC9}" srcOrd="1" destOrd="0" presId="urn:microsoft.com/office/officeart/2005/8/layout/cycle2"/>
    <dgm:cxn modelId="{9D01BF7C-95C0-4DD7-91CF-8D7B5667F8D2}" type="presOf" srcId="{BB79B7E6-03BE-46CC-ADC7-67A216E652AF}" destId="{1CCDE99F-9FD4-40DB-8547-5E98239D6482}" srcOrd="1" destOrd="0" presId="urn:microsoft.com/office/officeart/2005/8/layout/cycle2"/>
    <dgm:cxn modelId="{DED5A771-433B-4081-B066-CA40EEA9E36B}" type="presParOf" srcId="{2EFC9B3F-94B2-4E86-A42F-A9478A9314CE}" destId="{EC6FFED6-14CB-41AE-A08C-55198F684AC3}" srcOrd="0" destOrd="0" presId="urn:microsoft.com/office/officeart/2005/8/layout/cycle2"/>
    <dgm:cxn modelId="{B828898D-6AA7-4ED9-9B8A-B08605716F9D}" type="presParOf" srcId="{2EFC9B3F-94B2-4E86-A42F-A9478A9314CE}" destId="{349008DC-7449-4B39-A25C-E00943085AF4}" srcOrd="1" destOrd="0" presId="urn:microsoft.com/office/officeart/2005/8/layout/cycle2"/>
    <dgm:cxn modelId="{8546D516-FE25-4EB7-A7AA-A6E23E177551}" type="presParOf" srcId="{349008DC-7449-4B39-A25C-E00943085AF4}" destId="{76F2FBAC-1A55-4220-A2DE-309C7A4F9CC9}" srcOrd="0" destOrd="0" presId="urn:microsoft.com/office/officeart/2005/8/layout/cycle2"/>
    <dgm:cxn modelId="{B4A3CD38-F280-49EC-ACFB-0C2CB26BB5F2}" type="presParOf" srcId="{2EFC9B3F-94B2-4E86-A42F-A9478A9314CE}" destId="{6A1F09A5-DD9F-4622-BD98-A39B0912D68E}" srcOrd="2" destOrd="0" presId="urn:microsoft.com/office/officeart/2005/8/layout/cycle2"/>
    <dgm:cxn modelId="{93664332-2014-4211-951B-C4F0E48444C1}" type="presParOf" srcId="{2EFC9B3F-94B2-4E86-A42F-A9478A9314CE}" destId="{7C953B68-A63C-40E9-B7B5-61DF195B5335}" srcOrd="3" destOrd="0" presId="urn:microsoft.com/office/officeart/2005/8/layout/cycle2"/>
    <dgm:cxn modelId="{F4EB6464-357F-459A-B391-631AE6AD2AE3}" type="presParOf" srcId="{7C953B68-A63C-40E9-B7B5-61DF195B5335}" destId="{1CCDE99F-9FD4-40DB-8547-5E98239D6482}" srcOrd="0" destOrd="0" presId="urn:microsoft.com/office/officeart/2005/8/layout/cycle2"/>
    <dgm:cxn modelId="{B7D81B05-DEDC-493F-8A6D-4EC179A53767}" type="presParOf" srcId="{2EFC9B3F-94B2-4E86-A42F-A9478A9314CE}" destId="{411973F2-43F6-4F56-A2D4-0B4941AF9674}" srcOrd="4" destOrd="0" presId="urn:microsoft.com/office/officeart/2005/8/layout/cycle2"/>
    <dgm:cxn modelId="{51615D96-022E-4A48-AF2B-1B9C58297671}" type="presParOf" srcId="{2EFC9B3F-94B2-4E86-A42F-A9478A9314CE}" destId="{18BE481B-B861-4F84-8DB1-1D5D4DF96071}" srcOrd="5" destOrd="0" presId="urn:microsoft.com/office/officeart/2005/8/layout/cycle2"/>
    <dgm:cxn modelId="{52644177-C0FC-40B5-A433-E4E10A4E5FB6}" type="presParOf" srcId="{18BE481B-B861-4F84-8DB1-1D5D4DF96071}" destId="{AA20D07A-981B-4D51-A727-BA013017DA9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D34368-7C18-4BCB-B9A9-6DAE0C39DBFD}"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5B897BFD-7CE1-407A-A5E0-243C1492BC92}">
      <dgm:prSet phldrT="[Text]" custT="1"/>
      <dgm:spPr/>
      <dgm:t>
        <a:bodyPr/>
        <a:lstStyle/>
        <a:p>
          <a:r>
            <a:rPr lang="en-US" sz="2400" b="0" dirty="0" smtClean="0">
              <a:solidFill>
                <a:schemeClr val="bg1"/>
              </a:solidFill>
            </a:rPr>
            <a:t>Curriculum</a:t>
          </a:r>
          <a:endParaRPr lang="en-US" sz="2400" b="0" dirty="0">
            <a:solidFill>
              <a:schemeClr val="bg1"/>
            </a:solidFill>
          </a:endParaRPr>
        </a:p>
      </dgm:t>
    </dgm:pt>
    <dgm:pt modelId="{E46B935F-D0EF-4573-925C-4E656F8A1666}" type="parTrans" cxnId="{E4709A67-9B28-4BA2-B00E-0D3AA5CED63D}">
      <dgm:prSet/>
      <dgm:spPr/>
      <dgm:t>
        <a:bodyPr/>
        <a:lstStyle/>
        <a:p>
          <a:endParaRPr lang="en-US"/>
        </a:p>
      </dgm:t>
    </dgm:pt>
    <dgm:pt modelId="{0C3FE660-C797-4AA4-A72F-B84195CEF1F1}" type="sibTrans" cxnId="{E4709A67-9B28-4BA2-B00E-0D3AA5CED63D}">
      <dgm:prSet/>
      <dgm:spPr/>
      <dgm:t>
        <a:bodyPr/>
        <a:lstStyle/>
        <a:p>
          <a:endParaRPr lang="en-US"/>
        </a:p>
      </dgm:t>
    </dgm:pt>
    <dgm:pt modelId="{B38B9013-5C7F-47BA-ABFC-7C1A206565AB}">
      <dgm:prSet phldrT="[Text]" custT="1"/>
      <dgm:spPr/>
      <dgm:t>
        <a:bodyPr/>
        <a:lstStyle/>
        <a:p>
          <a:r>
            <a:rPr lang="en-US" sz="2400" b="0" dirty="0" smtClean="0">
              <a:solidFill>
                <a:schemeClr val="bg1"/>
              </a:solidFill>
            </a:rPr>
            <a:t>How To Videos</a:t>
          </a:r>
          <a:endParaRPr lang="en-US" sz="2400" b="0" dirty="0">
            <a:solidFill>
              <a:schemeClr val="bg1"/>
            </a:solidFill>
          </a:endParaRPr>
        </a:p>
      </dgm:t>
    </dgm:pt>
    <dgm:pt modelId="{946DB05E-CD46-4BD6-A052-F4AE941779FD}" type="parTrans" cxnId="{64FE9FA6-0950-4E9C-B69A-8E9323FCB26D}">
      <dgm:prSet/>
      <dgm:spPr/>
      <dgm:t>
        <a:bodyPr/>
        <a:lstStyle/>
        <a:p>
          <a:endParaRPr lang="en-US"/>
        </a:p>
      </dgm:t>
    </dgm:pt>
    <dgm:pt modelId="{D88D265B-E767-477C-B36B-6863EF764DAD}" type="sibTrans" cxnId="{64FE9FA6-0950-4E9C-B69A-8E9323FCB26D}">
      <dgm:prSet/>
      <dgm:spPr/>
      <dgm:t>
        <a:bodyPr/>
        <a:lstStyle/>
        <a:p>
          <a:endParaRPr lang="en-US"/>
        </a:p>
      </dgm:t>
    </dgm:pt>
    <dgm:pt modelId="{168AE2F2-2DEF-40BD-8967-7E0755F1FB4D}">
      <dgm:prSet phldrT="[Text]" custT="1"/>
      <dgm:spPr/>
      <dgm:t>
        <a:bodyPr/>
        <a:lstStyle/>
        <a:p>
          <a:r>
            <a:rPr lang="en-US" sz="2400" b="0" dirty="0" smtClean="0">
              <a:solidFill>
                <a:schemeClr val="bg1"/>
              </a:solidFill>
            </a:rPr>
            <a:t>Inspiration Stories</a:t>
          </a:r>
          <a:r>
            <a:rPr lang="en-US" sz="2400" b="0" dirty="0" smtClean="0">
              <a:solidFill>
                <a:schemeClr val="tx1">
                  <a:lumMod val="65000"/>
                  <a:lumOff val="35000"/>
                </a:schemeClr>
              </a:solidFill>
            </a:rPr>
            <a:t> </a:t>
          </a:r>
          <a:endParaRPr lang="en-US" b="0" dirty="0">
            <a:solidFill>
              <a:schemeClr val="tx1">
                <a:lumMod val="65000"/>
                <a:lumOff val="35000"/>
              </a:schemeClr>
            </a:solidFill>
          </a:endParaRPr>
        </a:p>
      </dgm:t>
    </dgm:pt>
    <dgm:pt modelId="{DFAD5641-E4C6-4044-BA7C-70002121D9C9}" type="parTrans" cxnId="{2726DFED-15CF-41D2-9212-A9E463E431F5}">
      <dgm:prSet/>
      <dgm:spPr/>
      <dgm:t>
        <a:bodyPr/>
        <a:lstStyle/>
        <a:p>
          <a:endParaRPr lang="en-US"/>
        </a:p>
      </dgm:t>
    </dgm:pt>
    <dgm:pt modelId="{CF4D4FE2-C381-4086-B2AE-E16463EC018F}" type="sibTrans" cxnId="{2726DFED-15CF-41D2-9212-A9E463E431F5}">
      <dgm:prSet/>
      <dgm:spPr/>
      <dgm:t>
        <a:bodyPr/>
        <a:lstStyle/>
        <a:p>
          <a:endParaRPr lang="en-US"/>
        </a:p>
      </dgm:t>
    </dgm:pt>
    <dgm:pt modelId="{41D56CC8-2759-4A36-B114-E1AC2716A95E}" type="pres">
      <dgm:prSet presAssocID="{69D34368-7C18-4BCB-B9A9-6DAE0C39DBFD}" presName="Name0" presStyleCnt="0">
        <dgm:presLayoutVars>
          <dgm:chMax val="7"/>
          <dgm:chPref val="7"/>
          <dgm:dir/>
        </dgm:presLayoutVars>
      </dgm:prSet>
      <dgm:spPr/>
      <dgm:t>
        <a:bodyPr/>
        <a:lstStyle/>
        <a:p>
          <a:endParaRPr lang="en-US"/>
        </a:p>
      </dgm:t>
    </dgm:pt>
    <dgm:pt modelId="{9F98DC53-53E9-477C-B786-897607B8311D}" type="pres">
      <dgm:prSet presAssocID="{69D34368-7C18-4BCB-B9A9-6DAE0C39DBFD}" presName="Name1" presStyleCnt="0"/>
      <dgm:spPr/>
    </dgm:pt>
    <dgm:pt modelId="{D695A8A9-D6E0-49EA-92BC-AD7A37EC23F2}" type="pres">
      <dgm:prSet presAssocID="{69D34368-7C18-4BCB-B9A9-6DAE0C39DBFD}" presName="cycle" presStyleCnt="0"/>
      <dgm:spPr/>
    </dgm:pt>
    <dgm:pt modelId="{991F4260-8688-4DA7-B82C-A7D639A2CAA1}" type="pres">
      <dgm:prSet presAssocID="{69D34368-7C18-4BCB-B9A9-6DAE0C39DBFD}" presName="srcNode" presStyleLbl="node1" presStyleIdx="0" presStyleCnt="3"/>
      <dgm:spPr/>
    </dgm:pt>
    <dgm:pt modelId="{10530551-6326-466C-974E-5C240F26DAAD}" type="pres">
      <dgm:prSet presAssocID="{69D34368-7C18-4BCB-B9A9-6DAE0C39DBFD}" presName="conn" presStyleLbl="parChTrans1D2" presStyleIdx="0" presStyleCnt="1"/>
      <dgm:spPr/>
      <dgm:t>
        <a:bodyPr/>
        <a:lstStyle/>
        <a:p>
          <a:endParaRPr lang="en-US"/>
        </a:p>
      </dgm:t>
    </dgm:pt>
    <dgm:pt modelId="{3A35FA3E-929A-44D2-961E-C2576F8284C7}" type="pres">
      <dgm:prSet presAssocID="{69D34368-7C18-4BCB-B9A9-6DAE0C39DBFD}" presName="extraNode" presStyleLbl="node1" presStyleIdx="0" presStyleCnt="3"/>
      <dgm:spPr/>
    </dgm:pt>
    <dgm:pt modelId="{2178498C-FE55-4C2E-9734-C6B729E4BC23}" type="pres">
      <dgm:prSet presAssocID="{69D34368-7C18-4BCB-B9A9-6DAE0C39DBFD}" presName="dstNode" presStyleLbl="node1" presStyleIdx="0" presStyleCnt="3"/>
      <dgm:spPr/>
    </dgm:pt>
    <dgm:pt modelId="{2A7F5B4E-A4C3-4F5B-BE02-4E2882F04B7D}" type="pres">
      <dgm:prSet presAssocID="{5B897BFD-7CE1-407A-A5E0-243C1492BC92}" presName="text_1" presStyleLbl="node1" presStyleIdx="0" presStyleCnt="3">
        <dgm:presLayoutVars>
          <dgm:bulletEnabled val="1"/>
        </dgm:presLayoutVars>
      </dgm:prSet>
      <dgm:spPr/>
      <dgm:t>
        <a:bodyPr/>
        <a:lstStyle/>
        <a:p>
          <a:endParaRPr lang="en-US"/>
        </a:p>
      </dgm:t>
    </dgm:pt>
    <dgm:pt modelId="{0DFC12DD-B712-4090-8F4D-0CAEBB0570F7}" type="pres">
      <dgm:prSet presAssocID="{5B897BFD-7CE1-407A-A5E0-243C1492BC92}" presName="accent_1" presStyleCnt="0"/>
      <dgm:spPr/>
    </dgm:pt>
    <dgm:pt modelId="{73FDCBB1-A91E-42A5-9291-FE1EE08FBE0C}" type="pres">
      <dgm:prSet presAssocID="{5B897BFD-7CE1-407A-A5E0-243C1492BC92}" presName="accentRepeatNode" presStyleLbl="solidFgAcc1" presStyleIdx="0" presStyleCnt="3"/>
      <dgm:spPr/>
    </dgm:pt>
    <dgm:pt modelId="{5D6BFEF3-8B11-459A-9CE5-B1B378D67FDE}" type="pres">
      <dgm:prSet presAssocID="{B38B9013-5C7F-47BA-ABFC-7C1A206565AB}" presName="text_2" presStyleLbl="node1" presStyleIdx="1" presStyleCnt="3">
        <dgm:presLayoutVars>
          <dgm:bulletEnabled val="1"/>
        </dgm:presLayoutVars>
      </dgm:prSet>
      <dgm:spPr/>
      <dgm:t>
        <a:bodyPr/>
        <a:lstStyle/>
        <a:p>
          <a:endParaRPr lang="en-US"/>
        </a:p>
      </dgm:t>
    </dgm:pt>
    <dgm:pt modelId="{E4D3828B-35F9-4334-B62B-1DE2FFD3B787}" type="pres">
      <dgm:prSet presAssocID="{B38B9013-5C7F-47BA-ABFC-7C1A206565AB}" presName="accent_2" presStyleCnt="0"/>
      <dgm:spPr/>
    </dgm:pt>
    <dgm:pt modelId="{810F7388-7E11-47A0-9E2A-A6704B44CAD8}" type="pres">
      <dgm:prSet presAssocID="{B38B9013-5C7F-47BA-ABFC-7C1A206565AB}" presName="accentRepeatNode" presStyleLbl="solidFgAcc1" presStyleIdx="1" presStyleCnt="3"/>
      <dgm:spPr/>
    </dgm:pt>
    <dgm:pt modelId="{E16BE572-2EDF-40B8-BF94-5234F1DE472D}" type="pres">
      <dgm:prSet presAssocID="{168AE2F2-2DEF-40BD-8967-7E0755F1FB4D}" presName="text_3" presStyleLbl="node1" presStyleIdx="2" presStyleCnt="3">
        <dgm:presLayoutVars>
          <dgm:bulletEnabled val="1"/>
        </dgm:presLayoutVars>
      </dgm:prSet>
      <dgm:spPr/>
      <dgm:t>
        <a:bodyPr/>
        <a:lstStyle/>
        <a:p>
          <a:endParaRPr lang="en-US"/>
        </a:p>
      </dgm:t>
    </dgm:pt>
    <dgm:pt modelId="{88633341-D2CA-4970-B8D4-29508F649CDB}" type="pres">
      <dgm:prSet presAssocID="{168AE2F2-2DEF-40BD-8967-7E0755F1FB4D}" presName="accent_3" presStyleCnt="0"/>
      <dgm:spPr/>
    </dgm:pt>
    <dgm:pt modelId="{74AF145C-9910-4CAA-ABCD-ADF3BD857093}" type="pres">
      <dgm:prSet presAssocID="{168AE2F2-2DEF-40BD-8967-7E0755F1FB4D}" presName="accentRepeatNode" presStyleLbl="solidFgAcc1" presStyleIdx="2" presStyleCnt="3"/>
      <dgm:spPr/>
    </dgm:pt>
  </dgm:ptLst>
  <dgm:cxnLst>
    <dgm:cxn modelId="{E4709A67-9B28-4BA2-B00E-0D3AA5CED63D}" srcId="{69D34368-7C18-4BCB-B9A9-6DAE0C39DBFD}" destId="{5B897BFD-7CE1-407A-A5E0-243C1492BC92}" srcOrd="0" destOrd="0" parTransId="{E46B935F-D0EF-4573-925C-4E656F8A1666}" sibTransId="{0C3FE660-C797-4AA4-A72F-B84195CEF1F1}"/>
    <dgm:cxn modelId="{135B4AF8-E116-44CB-9740-1AAF065E90C8}" type="presOf" srcId="{0C3FE660-C797-4AA4-A72F-B84195CEF1F1}" destId="{10530551-6326-466C-974E-5C240F26DAAD}" srcOrd="0" destOrd="0" presId="urn:microsoft.com/office/officeart/2008/layout/VerticalCurvedList"/>
    <dgm:cxn modelId="{EE0DADC0-B25E-45FE-BF17-D7EC58A4E718}" type="presOf" srcId="{B38B9013-5C7F-47BA-ABFC-7C1A206565AB}" destId="{5D6BFEF3-8B11-459A-9CE5-B1B378D67FDE}" srcOrd="0" destOrd="0" presId="urn:microsoft.com/office/officeart/2008/layout/VerticalCurvedList"/>
    <dgm:cxn modelId="{71367751-CA07-434D-B74F-3E3321A709FF}" type="presOf" srcId="{168AE2F2-2DEF-40BD-8967-7E0755F1FB4D}" destId="{E16BE572-2EDF-40B8-BF94-5234F1DE472D}" srcOrd="0" destOrd="0" presId="urn:microsoft.com/office/officeart/2008/layout/VerticalCurvedList"/>
    <dgm:cxn modelId="{2726DFED-15CF-41D2-9212-A9E463E431F5}" srcId="{69D34368-7C18-4BCB-B9A9-6DAE0C39DBFD}" destId="{168AE2F2-2DEF-40BD-8967-7E0755F1FB4D}" srcOrd="2" destOrd="0" parTransId="{DFAD5641-E4C6-4044-BA7C-70002121D9C9}" sibTransId="{CF4D4FE2-C381-4086-B2AE-E16463EC018F}"/>
    <dgm:cxn modelId="{64FE9FA6-0950-4E9C-B69A-8E9323FCB26D}" srcId="{69D34368-7C18-4BCB-B9A9-6DAE0C39DBFD}" destId="{B38B9013-5C7F-47BA-ABFC-7C1A206565AB}" srcOrd="1" destOrd="0" parTransId="{946DB05E-CD46-4BD6-A052-F4AE941779FD}" sibTransId="{D88D265B-E767-477C-B36B-6863EF764DAD}"/>
    <dgm:cxn modelId="{D0F379ED-F9CA-4EE9-BB7C-06C8853527E8}" type="presOf" srcId="{5B897BFD-7CE1-407A-A5E0-243C1492BC92}" destId="{2A7F5B4E-A4C3-4F5B-BE02-4E2882F04B7D}" srcOrd="0" destOrd="0" presId="urn:microsoft.com/office/officeart/2008/layout/VerticalCurvedList"/>
    <dgm:cxn modelId="{BE6B349C-A986-4AD4-8AF7-60E637D2C925}" type="presOf" srcId="{69D34368-7C18-4BCB-B9A9-6DAE0C39DBFD}" destId="{41D56CC8-2759-4A36-B114-E1AC2716A95E}" srcOrd="0" destOrd="0" presId="urn:microsoft.com/office/officeart/2008/layout/VerticalCurvedList"/>
    <dgm:cxn modelId="{1D900C8A-706D-4393-A8AD-2680681B3118}" type="presParOf" srcId="{41D56CC8-2759-4A36-B114-E1AC2716A95E}" destId="{9F98DC53-53E9-477C-B786-897607B8311D}" srcOrd="0" destOrd="0" presId="urn:microsoft.com/office/officeart/2008/layout/VerticalCurvedList"/>
    <dgm:cxn modelId="{AF3CFA61-5D45-4BDB-AA77-49E09A6D9857}" type="presParOf" srcId="{9F98DC53-53E9-477C-B786-897607B8311D}" destId="{D695A8A9-D6E0-49EA-92BC-AD7A37EC23F2}" srcOrd="0" destOrd="0" presId="urn:microsoft.com/office/officeart/2008/layout/VerticalCurvedList"/>
    <dgm:cxn modelId="{338FB7C8-A5FF-47F1-AB55-DCFDA601A52D}" type="presParOf" srcId="{D695A8A9-D6E0-49EA-92BC-AD7A37EC23F2}" destId="{991F4260-8688-4DA7-B82C-A7D639A2CAA1}" srcOrd="0" destOrd="0" presId="urn:microsoft.com/office/officeart/2008/layout/VerticalCurvedList"/>
    <dgm:cxn modelId="{EE0EE5F1-1A67-478D-B16C-C04C8E6EB4F2}" type="presParOf" srcId="{D695A8A9-D6E0-49EA-92BC-AD7A37EC23F2}" destId="{10530551-6326-466C-974E-5C240F26DAAD}" srcOrd="1" destOrd="0" presId="urn:microsoft.com/office/officeart/2008/layout/VerticalCurvedList"/>
    <dgm:cxn modelId="{033BA1BA-7B5A-459C-B9E7-9C27095B9DD8}" type="presParOf" srcId="{D695A8A9-D6E0-49EA-92BC-AD7A37EC23F2}" destId="{3A35FA3E-929A-44D2-961E-C2576F8284C7}" srcOrd="2" destOrd="0" presId="urn:microsoft.com/office/officeart/2008/layout/VerticalCurvedList"/>
    <dgm:cxn modelId="{E4496A0E-6213-4394-9A66-8C0054688520}" type="presParOf" srcId="{D695A8A9-D6E0-49EA-92BC-AD7A37EC23F2}" destId="{2178498C-FE55-4C2E-9734-C6B729E4BC23}" srcOrd="3" destOrd="0" presId="urn:microsoft.com/office/officeart/2008/layout/VerticalCurvedList"/>
    <dgm:cxn modelId="{A7DFA236-497A-419C-BEDB-A2498B34ADF6}" type="presParOf" srcId="{9F98DC53-53E9-477C-B786-897607B8311D}" destId="{2A7F5B4E-A4C3-4F5B-BE02-4E2882F04B7D}" srcOrd="1" destOrd="0" presId="urn:microsoft.com/office/officeart/2008/layout/VerticalCurvedList"/>
    <dgm:cxn modelId="{419E4CC6-4943-4DE7-BB17-967C4CBA4D1D}" type="presParOf" srcId="{9F98DC53-53E9-477C-B786-897607B8311D}" destId="{0DFC12DD-B712-4090-8F4D-0CAEBB0570F7}" srcOrd="2" destOrd="0" presId="urn:microsoft.com/office/officeart/2008/layout/VerticalCurvedList"/>
    <dgm:cxn modelId="{D3FA2657-D6D0-4EB3-B0EB-318FA4F2B55F}" type="presParOf" srcId="{0DFC12DD-B712-4090-8F4D-0CAEBB0570F7}" destId="{73FDCBB1-A91E-42A5-9291-FE1EE08FBE0C}" srcOrd="0" destOrd="0" presId="urn:microsoft.com/office/officeart/2008/layout/VerticalCurvedList"/>
    <dgm:cxn modelId="{F53DBA34-0919-47D3-A0E0-4A051990220F}" type="presParOf" srcId="{9F98DC53-53E9-477C-B786-897607B8311D}" destId="{5D6BFEF3-8B11-459A-9CE5-B1B378D67FDE}" srcOrd="3" destOrd="0" presId="urn:microsoft.com/office/officeart/2008/layout/VerticalCurvedList"/>
    <dgm:cxn modelId="{2B56062E-7250-4E4E-AEBB-6557478F56DF}" type="presParOf" srcId="{9F98DC53-53E9-477C-B786-897607B8311D}" destId="{E4D3828B-35F9-4334-B62B-1DE2FFD3B787}" srcOrd="4" destOrd="0" presId="urn:microsoft.com/office/officeart/2008/layout/VerticalCurvedList"/>
    <dgm:cxn modelId="{C2145A3E-93A4-4740-9AD7-F6A7E6C737BD}" type="presParOf" srcId="{E4D3828B-35F9-4334-B62B-1DE2FFD3B787}" destId="{810F7388-7E11-47A0-9E2A-A6704B44CAD8}" srcOrd="0" destOrd="0" presId="urn:microsoft.com/office/officeart/2008/layout/VerticalCurvedList"/>
    <dgm:cxn modelId="{1425F134-9EE7-433B-8877-29B9ED8A85D3}" type="presParOf" srcId="{9F98DC53-53E9-477C-B786-897607B8311D}" destId="{E16BE572-2EDF-40B8-BF94-5234F1DE472D}" srcOrd="5" destOrd="0" presId="urn:microsoft.com/office/officeart/2008/layout/VerticalCurvedList"/>
    <dgm:cxn modelId="{421ECDED-73A9-43E0-AFFD-B15B20C69779}" type="presParOf" srcId="{9F98DC53-53E9-477C-B786-897607B8311D}" destId="{88633341-D2CA-4970-B8D4-29508F649CDB}" srcOrd="6" destOrd="0" presId="urn:microsoft.com/office/officeart/2008/layout/VerticalCurvedList"/>
    <dgm:cxn modelId="{38C11351-445C-4D2D-9EC2-7C8BE4378337}" type="presParOf" srcId="{88633341-D2CA-4970-B8D4-29508F649CDB}" destId="{74AF145C-9910-4CAA-ABCD-ADF3BD85709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FFED6-14CB-41AE-A08C-55198F684AC3}">
      <dsp:nvSpPr>
        <dsp:cNvPr id="0" name=""/>
        <dsp:cNvSpPr/>
      </dsp:nvSpPr>
      <dsp:spPr>
        <a:xfrm>
          <a:off x="1718752" y="1229"/>
          <a:ext cx="1948883" cy="1948883"/>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Lecture </a:t>
          </a:r>
          <a:br>
            <a:rPr lang="en-US" sz="1900" kern="1200" dirty="0" smtClean="0"/>
          </a:br>
          <a:r>
            <a:rPr lang="en-US" sz="1900" kern="1200" dirty="0" smtClean="0"/>
            <a:t>(tell)</a:t>
          </a:r>
          <a:endParaRPr lang="en-US" sz="1900" kern="1200" dirty="0"/>
        </a:p>
      </dsp:txBody>
      <dsp:txXfrm>
        <a:off x="2004159" y="286636"/>
        <a:ext cx="1378069" cy="1378069"/>
      </dsp:txXfrm>
    </dsp:sp>
    <dsp:sp modelId="{349008DC-7449-4B39-A25C-E00943085AF4}">
      <dsp:nvSpPr>
        <dsp:cNvPr id="0" name=""/>
        <dsp:cNvSpPr/>
      </dsp:nvSpPr>
      <dsp:spPr>
        <a:xfrm rot="3600000">
          <a:off x="3158446" y="1900786"/>
          <a:ext cx="517476" cy="657748"/>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3197257" y="1965114"/>
        <a:ext cx="362233" cy="394648"/>
      </dsp:txXfrm>
    </dsp:sp>
    <dsp:sp modelId="{6A1F09A5-DD9F-4622-BD98-A39B0912D68E}">
      <dsp:nvSpPr>
        <dsp:cNvPr id="0" name=""/>
        <dsp:cNvSpPr/>
      </dsp:nvSpPr>
      <dsp:spPr>
        <a:xfrm>
          <a:off x="3181379" y="2534574"/>
          <a:ext cx="1948883" cy="19488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Demonstrate</a:t>
          </a:r>
          <a:r>
            <a:rPr lang="en-US" sz="1900" kern="1200" dirty="0" smtClean="0"/>
            <a:t/>
          </a:r>
          <a:br>
            <a:rPr lang="en-US" sz="1900" kern="1200" dirty="0" smtClean="0"/>
          </a:br>
          <a:r>
            <a:rPr lang="en-US" sz="1900" kern="1200" dirty="0" smtClean="0"/>
            <a:t>(show)</a:t>
          </a:r>
          <a:endParaRPr lang="en-US" sz="1900" kern="1200" dirty="0"/>
        </a:p>
      </dsp:txBody>
      <dsp:txXfrm>
        <a:off x="3466786" y="2819981"/>
        <a:ext cx="1378069" cy="1378069"/>
      </dsp:txXfrm>
    </dsp:sp>
    <dsp:sp modelId="{7C953B68-A63C-40E9-B7B5-61DF195B5335}">
      <dsp:nvSpPr>
        <dsp:cNvPr id="0" name=""/>
        <dsp:cNvSpPr/>
      </dsp:nvSpPr>
      <dsp:spPr>
        <a:xfrm rot="10800000">
          <a:off x="2449101" y="3180142"/>
          <a:ext cx="517476" cy="657748"/>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0800000">
        <a:off x="2604344" y="3311692"/>
        <a:ext cx="362233" cy="394648"/>
      </dsp:txXfrm>
    </dsp:sp>
    <dsp:sp modelId="{411973F2-43F6-4F56-A2D4-0B4941AF9674}">
      <dsp:nvSpPr>
        <dsp:cNvPr id="0" name=""/>
        <dsp:cNvSpPr/>
      </dsp:nvSpPr>
      <dsp:spPr>
        <a:xfrm>
          <a:off x="256124" y="2534574"/>
          <a:ext cx="1948883" cy="1948883"/>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Activity</a:t>
          </a:r>
          <a:br>
            <a:rPr lang="en-US" sz="1800" kern="1200" dirty="0" smtClean="0"/>
          </a:br>
          <a:r>
            <a:rPr lang="en-US" sz="1800" kern="1200" dirty="0" smtClean="0"/>
            <a:t>(do)</a:t>
          </a:r>
          <a:endParaRPr lang="en-US" sz="1800" kern="1200" dirty="0"/>
        </a:p>
      </dsp:txBody>
      <dsp:txXfrm>
        <a:off x="541531" y="2819981"/>
        <a:ext cx="1378069" cy="1378069"/>
      </dsp:txXfrm>
    </dsp:sp>
    <dsp:sp modelId="{18BE481B-B861-4F84-8DB1-1D5D4DF96071}">
      <dsp:nvSpPr>
        <dsp:cNvPr id="0" name=""/>
        <dsp:cNvSpPr/>
      </dsp:nvSpPr>
      <dsp:spPr>
        <a:xfrm rot="18000000">
          <a:off x="1695819" y="1926153"/>
          <a:ext cx="517476" cy="657748"/>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1734630" y="2124925"/>
        <a:ext cx="362233" cy="394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30551-6326-466C-974E-5C240F26DAAD}">
      <dsp:nvSpPr>
        <dsp:cNvPr id="0" name=""/>
        <dsp:cNvSpPr/>
      </dsp:nvSpPr>
      <dsp:spPr>
        <a:xfrm>
          <a:off x="-4630217" y="-709862"/>
          <a:ext cx="5515440" cy="5515440"/>
        </a:xfrm>
        <a:prstGeom prst="blockArc">
          <a:avLst>
            <a:gd name="adj1" fmla="val 18900000"/>
            <a:gd name="adj2" fmla="val 2700000"/>
            <a:gd name="adj3" fmla="val 392"/>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7F5B4E-A4C3-4F5B-BE02-4E2882F04B7D}">
      <dsp:nvSpPr>
        <dsp:cNvPr id="0" name=""/>
        <dsp:cNvSpPr/>
      </dsp:nvSpPr>
      <dsp:spPr>
        <a:xfrm>
          <a:off x="569318" y="409571"/>
          <a:ext cx="5650288" cy="81914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0195" tIns="60960" rIns="60960" bIns="60960" numCol="1" spcCol="1270" anchor="ctr" anchorCtr="0">
          <a:noAutofit/>
        </a:bodyPr>
        <a:lstStyle/>
        <a:p>
          <a:pPr lvl="0" algn="l" defTabSz="1066800">
            <a:lnSpc>
              <a:spcPct val="90000"/>
            </a:lnSpc>
            <a:spcBef>
              <a:spcPct val="0"/>
            </a:spcBef>
            <a:spcAft>
              <a:spcPct val="35000"/>
            </a:spcAft>
          </a:pPr>
          <a:r>
            <a:rPr lang="en-US" sz="2400" b="0" kern="1200" dirty="0" smtClean="0">
              <a:solidFill>
                <a:schemeClr val="bg1"/>
              </a:solidFill>
            </a:rPr>
            <a:t>Curriculum</a:t>
          </a:r>
          <a:endParaRPr lang="en-US" sz="2400" b="0" kern="1200" dirty="0">
            <a:solidFill>
              <a:schemeClr val="bg1"/>
            </a:solidFill>
          </a:endParaRPr>
        </a:p>
      </dsp:txBody>
      <dsp:txXfrm>
        <a:off x="569318" y="409571"/>
        <a:ext cx="5650288" cy="819143"/>
      </dsp:txXfrm>
    </dsp:sp>
    <dsp:sp modelId="{73FDCBB1-A91E-42A5-9291-FE1EE08FBE0C}">
      <dsp:nvSpPr>
        <dsp:cNvPr id="0" name=""/>
        <dsp:cNvSpPr/>
      </dsp:nvSpPr>
      <dsp:spPr>
        <a:xfrm>
          <a:off x="57354" y="307178"/>
          <a:ext cx="1023928" cy="1023928"/>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6BFEF3-8B11-459A-9CE5-B1B378D67FDE}">
      <dsp:nvSpPr>
        <dsp:cNvPr id="0" name=""/>
        <dsp:cNvSpPr/>
      </dsp:nvSpPr>
      <dsp:spPr>
        <a:xfrm>
          <a:off x="867077" y="1638286"/>
          <a:ext cx="5352530" cy="819143"/>
        </a:xfrm>
        <a:prstGeom prst="rect">
          <a:avLst/>
        </a:prstGeom>
        <a:solidFill>
          <a:schemeClr val="accent4">
            <a:hueOff val="-559791"/>
            <a:satOff val="2714"/>
            <a:lumOff val="-10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0195" tIns="60960" rIns="60960" bIns="60960" numCol="1" spcCol="1270" anchor="ctr" anchorCtr="0">
          <a:noAutofit/>
        </a:bodyPr>
        <a:lstStyle/>
        <a:p>
          <a:pPr lvl="0" algn="l" defTabSz="1066800">
            <a:lnSpc>
              <a:spcPct val="90000"/>
            </a:lnSpc>
            <a:spcBef>
              <a:spcPct val="0"/>
            </a:spcBef>
            <a:spcAft>
              <a:spcPct val="35000"/>
            </a:spcAft>
          </a:pPr>
          <a:r>
            <a:rPr lang="en-US" sz="2400" b="0" kern="1200" dirty="0" smtClean="0">
              <a:solidFill>
                <a:schemeClr val="bg1"/>
              </a:solidFill>
            </a:rPr>
            <a:t>How To Videos</a:t>
          </a:r>
          <a:endParaRPr lang="en-US" sz="2400" b="0" kern="1200" dirty="0">
            <a:solidFill>
              <a:schemeClr val="bg1"/>
            </a:solidFill>
          </a:endParaRPr>
        </a:p>
      </dsp:txBody>
      <dsp:txXfrm>
        <a:off x="867077" y="1638286"/>
        <a:ext cx="5352530" cy="819143"/>
      </dsp:txXfrm>
    </dsp:sp>
    <dsp:sp modelId="{810F7388-7E11-47A0-9E2A-A6704B44CAD8}">
      <dsp:nvSpPr>
        <dsp:cNvPr id="0" name=""/>
        <dsp:cNvSpPr/>
      </dsp:nvSpPr>
      <dsp:spPr>
        <a:xfrm>
          <a:off x="355112" y="1535893"/>
          <a:ext cx="1023928" cy="1023928"/>
        </a:xfrm>
        <a:prstGeom prst="ellipse">
          <a:avLst/>
        </a:prstGeom>
        <a:solidFill>
          <a:schemeClr val="lt1">
            <a:hueOff val="0"/>
            <a:satOff val="0"/>
            <a:lumOff val="0"/>
            <a:alphaOff val="0"/>
          </a:schemeClr>
        </a:solidFill>
        <a:ln w="25400" cap="flat" cmpd="sng" algn="ctr">
          <a:solidFill>
            <a:schemeClr val="accent4">
              <a:hueOff val="-559791"/>
              <a:satOff val="2714"/>
              <a:lumOff val="-10490"/>
              <a:alphaOff val="0"/>
            </a:schemeClr>
          </a:solidFill>
          <a:prstDash val="solid"/>
        </a:ln>
        <a:effectLst/>
      </dsp:spPr>
      <dsp:style>
        <a:lnRef idx="2">
          <a:scrgbClr r="0" g="0" b="0"/>
        </a:lnRef>
        <a:fillRef idx="1">
          <a:scrgbClr r="0" g="0" b="0"/>
        </a:fillRef>
        <a:effectRef idx="0">
          <a:scrgbClr r="0" g="0" b="0"/>
        </a:effectRef>
        <a:fontRef idx="minor"/>
      </dsp:style>
    </dsp:sp>
    <dsp:sp modelId="{E16BE572-2EDF-40B8-BF94-5234F1DE472D}">
      <dsp:nvSpPr>
        <dsp:cNvPr id="0" name=""/>
        <dsp:cNvSpPr/>
      </dsp:nvSpPr>
      <dsp:spPr>
        <a:xfrm>
          <a:off x="569318" y="2867000"/>
          <a:ext cx="5650288" cy="819143"/>
        </a:xfrm>
        <a:prstGeom prst="rect">
          <a:avLst/>
        </a:prstGeom>
        <a:solidFill>
          <a:schemeClr val="accent4">
            <a:hueOff val="-1119582"/>
            <a:satOff val="5427"/>
            <a:lumOff val="-2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0195" tIns="60960" rIns="60960" bIns="60960" numCol="1" spcCol="1270" anchor="ctr" anchorCtr="0">
          <a:noAutofit/>
        </a:bodyPr>
        <a:lstStyle/>
        <a:p>
          <a:pPr lvl="0" algn="l" defTabSz="1066800">
            <a:lnSpc>
              <a:spcPct val="90000"/>
            </a:lnSpc>
            <a:spcBef>
              <a:spcPct val="0"/>
            </a:spcBef>
            <a:spcAft>
              <a:spcPct val="35000"/>
            </a:spcAft>
          </a:pPr>
          <a:r>
            <a:rPr lang="en-US" sz="2400" b="0" kern="1200" dirty="0" smtClean="0">
              <a:solidFill>
                <a:schemeClr val="bg1"/>
              </a:solidFill>
            </a:rPr>
            <a:t>Inspiration Stories</a:t>
          </a:r>
          <a:r>
            <a:rPr lang="en-US" sz="2400" b="0" kern="1200" dirty="0" smtClean="0">
              <a:solidFill>
                <a:schemeClr val="tx1">
                  <a:lumMod val="65000"/>
                  <a:lumOff val="35000"/>
                </a:schemeClr>
              </a:solidFill>
            </a:rPr>
            <a:t> </a:t>
          </a:r>
          <a:endParaRPr lang="en-US" b="0" kern="1200" dirty="0">
            <a:solidFill>
              <a:schemeClr val="tx1">
                <a:lumMod val="65000"/>
                <a:lumOff val="35000"/>
              </a:schemeClr>
            </a:solidFill>
          </a:endParaRPr>
        </a:p>
      </dsp:txBody>
      <dsp:txXfrm>
        <a:off x="569318" y="2867000"/>
        <a:ext cx="5650288" cy="819143"/>
      </dsp:txXfrm>
    </dsp:sp>
    <dsp:sp modelId="{74AF145C-9910-4CAA-ABCD-ADF3BD857093}">
      <dsp:nvSpPr>
        <dsp:cNvPr id="0" name=""/>
        <dsp:cNvSpPr/>
      </dsp:nvSpPr>
      <dsp:spPr>
        <a:xfrm>
          <a:off x="57354" y="2764607"/>
          <a:ext cx="1023928" cy="1023928"/>
        </a:xfrm>
        <a:prstGeom prst="ellipse">
          <a:avLst/>
        </a:prstGeom>
        <a:solidFill>
          <a:schemeClr val="lt1">
            <a:hueOff val="0"/>
            <a:satOff val="0"/>
            <a:lumOff val="0"/>
            <a:alphaOff val="0"/>
          </a:schemeClr>
        </a:solidFill>
        <a:ln w="25400" cap="flat" cmpd="sng" algn="ctr">
          <a:solidFill>
            <a:schemeClr val="accent4">
              <a:hueOff val="-1119582"/>
              <a:satOff val="5427"/>
              <a:lumOff val="-2098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7C5F9-CBE4-4618-90E2-4B7D7E611E02}" type="datetimeFigureOut">
              <a:rPr lang="en-US" smtClean="0"/>
              <a:t>4/4/2016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B5AAFE-C479-4B02-84C2-210EFCA8DBC9}" type="slidenum">
              <a:rPr lang="en-US" smtClean="0"/>
              <a:t>‹#›</a:t>
            </a:fld>
            <a:endParaRPr lang="en-US"/>
          </a:p>
        </p:txBody>
      </p:sp>
    </p:spTree>
    <p:extLst>
      <p:ext uri="{BB962C8B-B14F-4D97-AF65-F5344CB8AC3E}">
        <p14:creationId xmlns:p14="http://schemas.microsoft.com/office/powerpoint/2010/main" val="3436610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C860D95C-D9BA-438A-8ED5-DBA821653240}" type="slidenum">
              <a:rPr lang="en-US" altLang="en-US" sz="1200"/>
              <a:pPr eaLnBrk="1" hangingPunct="1"/>
              <a:t>2</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5E564667-C913-4168-BB37-882676466298}" type="slidenum">
              <a:rPr lang="en-US" altLang="en-US" sz="1200"/>
              <a:pPr eaLnBrk="1" hangingPunct="1"/>
              <a:t>18</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46BA4E68-32EB-4F60-8B47-FE505517EE48}" type="slidenum">
              <a:rPr lang="en-US" altLang="en-US" sz="1200"/>
              <a:pPr eaLnBrk="1" hangingPunct="1"/>
              <a:t>19</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89FB35AD-DA2F-49DD-A83E-51FA0821EAA3}" type="slidenum">
              <a:rPr lang="en-US" altLang="en-US" sz="1200"/>
              <a:pPr eaLnBrk="1" hangingPunct="1"/>
              <a:t>21</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84C70D3E-C348-4A9D-B91D-71B588FA86E0}" type="slidenum">
              <a:rPr lang="en-US" altLang="en-US" sz="1200"/>
              <a:pPr eaLnBrk="1" hangingPunct="1"/>
              <a:t>22</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D9370C4D-47BE-4930-96C7-3B3747B3D85A}" type="slidenum">
              <a:rPr lang="en-US" altLang="en-US" sz="1200"/>
              <a:pPr eaLnBrk="1" hangingPunct="1"/>
              <a:t>24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2EA7C877-45C8-4527-968A-5A56B4BAEDA0}" type="slidenum">
              <a:rPr lang="en-US" altLang="en-US" sz="1200"/>
              <a:pPr eaLnBrk="1" hangingPunct="1"/>
              <a:t>25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C2BE38BC-C3E6-40CA-866D-63EEA7E8B7BB}" type="slidenum">
              <a:rPr lang="en-US" altLang="en-US" sz="1200"/>
              <a:pPr eaLnBrk="1" hangingPunct="1"/>
              <a:t>27</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B037F602-6233-40D9-B593-9824D501D9B5}" type="slidenum">
              <a:rPr lang="en-US" altLang="en-US" sz="1200"/>
              <a:pPr eaLnBrk="1" hangingPunct="1"/>
              <a:t>28</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673E15AA-9E98-4C69-A857-48B7DA5E5F7B}" type="slidenum">
              <a:rPr lang="en-US" altLang="en-US" sz="1200"/>
              <a:pPr eaLnBrk="1" hangingPunct="1"/>
              <a:t>30</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3695B2EF-9337-425D-9987-70B66B168F8F}" type="slidenum">
              <a:rPr lang="en-US" altLang="en-US" sz="1200"/>
              <a:pPr eaLnBrk="1" hangingPunct="1"/>
              <a:t>31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6E03CDE5-8A7C-4E23-8840-8AB99C4EA348}" type="slidenum">
              <a:rPr lang="en-US" altLang="en-US" sz="1200"/>
              <a:pPr eaLnBrk="1" hangingPunct="1"/>
              <a:t>3</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4883366D-7C3E-4BBE-856E-14F39C3BD88B}" type="slidenum">
              <a:rPr lang="en-US" altLang="en-US" sz="1200"/>
              <a:pPr eaLnBrk="1" hangingPunct="1"/>
              <a:t>33</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12F3C4F2-82D2-462B-B9AD-134B7D172FB1}" type="slidenum">
              <a:rPr lang="en-US" altLang="en-US" sz="1200"/>
              <a:pPr eaLnBrk="1" hangingPunct="1"/>
              <a:t>34</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1E542484-7F6C-4712-AEB2-AACCF5CD038A}" type="slidenum">
              <a:rPr lang="en-US" altLang="en-US" sz="1200"/>
              <a:pPr eaLnBrk="1" hangingPunct="1"/>
              <a:t>36</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12F3C4F2-82D2-462B-B9AD-134B7D172FB1}" type="slidenum">
              <a:rPr lang="en-US" altLang="en-US" sz="1200"/>
              <a:pPr eaLnBrk="1" hangingPunct="1"/>
              <a:t>37</a:t>
            </a:fld>
            <a:endParaRPr lang="en-US" altLang="en-US" sz="1200"/>
          </a:p>
        </p:txBody>
      </p:sp>
    </p:spTree>
    <p:extLst>
      <p:ext uri="{BB962C8B-B14F-4D97-AF65-F5344CB8AC3E}">
        <p14:creationId xmlns:p14="http://schemas.microsoft.com/office/powerpoint/2010/main" val="2770773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1E542484-7F6C-4712-AEB2-AACCF5CD038A}" type="slidenum">
              <a:rPr lang="en-US" altLang="en-US" sz="1200"/>
              <a:pPr eaLnBrk="1" hangingPunct="1"/>
              <a:t>39</a:t>
            </a:fld>
            <a:endParaRPr lang="en-US" altLang="en-US" sz="1200"/>
          </a:p>
        </p:txBody>
      </p:sp>
    </p:spTree>
    <p:extLst>
      <p:ext uri="{BB962C8B-B14F-4D97-AF65-F5344CB8AC3E}">
        <p14:creationId xmlns:p14="http://schemas.microsoft.com/office/powerpoint/2010/main" val="3631306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1E542484-7F6C-4712-AEB2-AACCF5CD038A}" type="slidenum">
              <a:rPr lang="en-US" altLang="en-US" sz="1200"/>
              <a:pPr eaLnBrk="1" hangingPunct="1"/>
              <a:t>40</a:t>
            </a:fld>
            <a:endParaRPr lang="en-US" altLang="en-US" sz="1200"/>
          </a:p>
        </p:txBody>
      </p:sp>
    </p:spTree>
    <p:extLst>
      <p:ext uri="{BB962C8B-B14F-4D97-AF65-F5344CB8AC3E}">
        <p14:creationId xmlns:p14="http://schemas.microsoft.com/office/powerpoint/2010/main" val="1502760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1E542484-7F6C-4712-AEB2-AACCF5CD038A}" type="slidenum">
              <a:rPr lang="en-US" altLang="en-US" sz="1200"/>
              <a:pPr eaLnBrk="1" hangingPunct="1"/>
              <a:t>42</a:t>
            </a:fld>
            <a:endParaRPr lang="en-US" altLang="en-US" sz="1200"/>
          </a:p>
        </p:txBody>
      </p:sp>
    </p:spTree>
    <p:extLst>
      <p:ext uri="{BB962C8B-B14F-4D97-AF65-F5344CB8AC3E}">
        <p14:creationId xmlns:p14="http://schemas.microsoft.com/office/powerpoint/2010/main" val="1502760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 would like to pause now and thank you for you attention and for taking the time to hear about Autodesk’s Digital Prototyping concept. </a:t>
            </a:r>
          </a:p>
          <a:p>
            <a:pPr eaLnBrk="1" hangingPunct="1">
              <a:spcBef>
                <a:spcPct val="0"/>
              </a:spcBef>
            </a:pPr>
            <a:endParaRPr lang="en-US" altLang="en-US"/>
          </a:p>
          <a:p>
            <a:pPr eaLnBrk="1" hangingPunct="1">
              <a:spcBef>
                <a:spcPct val="0"/>
              </a:spcBef>
            </a:pPr>
            <a:r>
              <a:rPr lang="en-US" altLang="en-US"/>
              <a:t>I value your opinion of my presentation and its contents and at this time I would like to welcome all question or comments. </a:t>
            </a:r>
          </a:p>
          <a:p>
            <a:pPr eaLnBrk="1" hangingPunct="1">
              <a:spcBef>
                <a:spcPct val="0"/>
              </a:spcBef>
            </a:pPr>
            <a:endParaRPr lang="en-US" altLang="en-US"/>
          </a:p>
          <a:p>
            <a:pPr eaLnBrk="1" hangingPunct="1">
              <a:spcBef>
                <a:spcPct val="0"/>
              </a:spcBef>
            </a:pPr>
            <a:r>
              <a:rPr lang="en-US" altLang="en-US"/>
              <a:t>[After Q&amp;A is complete]  </a:t>
            </a:r>
          </a:p>
          <a:p>
            <a:pPr eaLnBrk="1" hangingPunct="1">
              <a:spcBef>
                <a:spcPct val="0"/>
              </a:spcBef>
            </a:pPr>
            <a:endParaRPr lang="en-US" altLang="en-US"/>
          </a:p>
          <a:p>
            <a:pPr eaLnBrk="1" hangingPunct="1">
              <a:spcBef>
                <a:spcPct val="0"/>
              </a:spcBef>
            </a:pPr>
            <a:r>
              <a:rPr lang="en-US" altLang="en-US" b="1"/>
              <a:t>&lt;Next Slide&gt;</a:t>
            </a:r>
            <a:endParaRPr lang="en-GB" altLang="en-US">
              <a:ea typeface="MS PGothic" panose="020B0600070205080204" pitchFamily="34" charset="-128"/>
            </a:endParaRPr>
          </a:p>
          <a:p>
            <a:pPr eaLnBrk="1" hangingPunct="1">
              <a:spcBef>
                <a:spcPct val="0"/>
              </a:spcBef>
            </a:pPr>
            <a:endParaRPr lang="en-US" altLang="en-US"/>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5C26D0F4-D035-481F-99E0-11FF742C2D28}" type="slidenum">
              <a:rPr lang="en-US" altLang="en-US" sz="1200"/>
              <a:pPr eaLnBrk="1" hangingPunct="1"/>
              <a:t>43</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4172">
              <a:defRPr/>
            </a:pPr>
            <a:r>
              <a:rPr lang="en-US" dirty="0" smtClean="0">
                <a:latin typeface="Arial" pitchFamily="34" charset="0"/>
              </a:rPr>
              <a:t>Autodesk is dedicated to help inspire, engage, and prepare students for academic and career success. The next generation of designers, innovators, and creators are your students today. Help them realize their potential with free access to professional design software used by millions of engineers and designers and create a better world. Add Autodesk tools to your curriculum using learning resources mapped by discipline and curriculum standard. Quality professional tools, real-world design projects, and competitions fuel a lifelong love of learning, problem solving, collaboration, and creative thinking—essential skills for 21</a:t>
            </a:r>
            <a:r>
              <a:rPr lang="en-US" baseline="30000" dirty="0" smtClean="0">
                <a:latin typeface="Arial" pitchFamily="34" charset="0"/>
              </a:rPr>
              <a:t>st</a:t>
            </a:r>
            <a:r>
              <a:rPr lang="en-US" dirty="0" smtClean="0">
                <a:latin typeface="Arial" pitchFamily="34" charset="0"/>
              </a:rPr>
              <a:t>-century careers. </a:t>
            </a:r>
          </a:p>
          <a:p>
            <a:pPr defTabSz="484172">
              <a:defRPr/>
            </a:pPr>
            <a:endParaRPr lang="en-US" dirty="0" smtClean="0">
              <a:latin typeface="Arial" pitchFamily="34" charset="0"/>
            </a:endParaRPr>
          </a:p>
          <a:p>
            <a:r>
              <a:rPr lang="en-US" dirty="0" smtClean="0"/>
              <a:t>Students and educators have free access to individual downloads of Autodesk software through our Autodesk Education community. Current versions of the same software used by industry professionals help students nurture their designs through ideation, iteration, and final presentation.</a:t>
            </a:r>
          </a:p>
          <a:p>
            <a:r>
              <a:rPr lang="en-US" dirty="0" smtClean="0"/>
              <a:t> </a:t>
            </a:r>
          </a:p>
          <a:p>
            <a:r>
              <a:rPr lang="en-US" dirty="0" smtClean="0"/>
              <a:t>Autodesk offers free access to product suites to academic institutions through the Academic Resource Center (ARC). </a:t>
            </a:r>
          </a:p>
          <a:p>
            <a:endParaRPr lang="en-US" sz="800" dirty="0"/>
          </a:p>
          <a:p>
            <a:pPr defTabSz="484172">
              <a:defRPr/>
            </a:pPr>
            <a:r>
              <a:rPr lang="en-US" dirty="0" smtClean="0">
                <a:latin typeface="Arial" pitchFamily="34" charset="0"/>
              </a:rPr>
              <a:t>Autodesk Design Academy helps educators introduce students to the world of design with free, hands-on supplementary projects and course materials that help keep them current with 21</a:t>
            </a:r>
            <a:r>
              <a:rPr lang="en-US" baseline="30000" dirty="0" smtClean="0">
                <a:latin typeface="Arial" pitchFamily="34" charset="0"/>
              </a:rPr>
              <a:t>st</a:t>
            </a:r>
            <a:r>
              <a:rPr lang="en-US" dirty="0" smtClean="0">
                <a:latin typeface="Arial" pitchFamily="34" charset="0"/>
              </a:rPr>
              <a:t>-century skills and concepts. Access the many BIM projects offered on the site to help enhance your curriculum with the continuously growing collection or projects and lessons.</a:t>
            </a:r>
          </a:p>
          <a:p>
            <a:endParaRPr lang="en-US" sz="800" dirty="0"/>
          </a:p>
          <a:p>
            <a:r>
              <a:rPr lang="en-US" sz="800" dirty="0"/>
              <a:t>As the industry changes, new roles are being created in firms and companies. Your students will someday be BIM managers and interactive designers. They will interact with UX designers to create interactive spaces. Digital fabrication and pre-fabrication are playing important roles in building design and almost every major design school is now teaching the fundamentals of prefabrication. Buildings and cities will be manufactured rather than constructed. As we prepare design for the internet of things and buildings, students will someday be responsible for not only “concretization” of the building as object, but also for orchestrating a new context—a dynamic system of elements that flexes and adapts to support human needs for environmental, behavioral, and social settings. Make sure your students are ready. Introduce them to free software from Autodesk and help them on the road to their new and exciting careers.</a:t>
            </a:r>
          </a:p>
          <a:p>
            <a:endParaRPr lang="en-US" sz="800" dirty="0"/>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873870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5AAFE-C479-4B02-84C2-210EFCA8DBC9}" type="slidenum">
              <a:rPr lang="en-US" smtClean="0"/>
              <a:t>46</a:t>
            </a:fld>
            <a:endParaRPr lang="en-US"/>
          </a:p>
        </p:txBody>
      </p:sp>
    </p:spTree>
    <p:extLst>
      <p:ext uri="{BB962C8B-B14F-4D97-AF65-F5344CB8AC3E}">
        <p14:creationId xmlns:p14="http://schemas.microsoft.com/office/powerpoint/2010/main" val="3218062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6E03CDE5-8A7C-4E23-8840-8AB99C4EA348}" type="slidenum">
              <a:rPr lang="en-US" altLang="en-US" sz="1200"/>
              <a:pPr eaLnBrk="1" hangingPunct="1"/>
              <a:t>4</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85F592-FFF2-4445-B424-70F7E9F7A38F}" type="slidenum">
              <a:rPr lang="en-US" smtClean="0"/>
              <a:t>47</a:t>
            </a:fld>
            <a:endParaRPr lang="en-US"/>
          </a:p>
        </p:txBody>
      </p:sp>
    </p:spTree>
    <p:extLst>
      <p:ext uri="{BB962C8B-B14F-4D97-AF65-F5344CB8AC3E}">
        <p14:creationId xmlns:p14="http://schemas.microsoft.com/office/powerpoint/2010/main" val="552828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in Autodesk Education,</a:t>
            </a:r>
            <a:r>
              <a:rPr lang="en-US" baseline="0" dirty="0" smtClean="0"/>
              <a:t> our goal with each of our active student experts is to help get them trained, connected, experienced, and hired out in industry. The more active and involved in the program you are the more we can help you to accomplish this.  Here are a couple of the many success stories that have come through the Student Expert program.  This could be you.</a:t>
            </a:r>
            <a:endParaRPr lang="en-US" dirty="0"/>
          </a:p>
        </p:txBody>
      </p:sp>
      <p:sp>
        <p:nvSpPr>
          <p:cNvPr id="4" name="Slide Number Placeholder 3"/>
          <p:cNvSpPr>
            <a:spLocks noGrp="1"/>
          </p:cNvSpPr>
          <p:nvPr>
            <p:ph type="sldNum" sz="quarter" idx="10"/>
          </p:nvPr>
        </p:nvSpPr>
        <p:spPr/>
        <p:txBody>
          <a:bodyPr/>
          <a:lstStyle/>
          <a:p>
            <a:fld id="{B3211703-1A79-4E31-9E2E-69E18C0BD5F7}" type="slidenum">
              <a:rPr lang="en-US" smtClean="0"/>
              <a:t>48</a:t>
            </a:fld>
            <a:endParaRPr lang="en-US"/>
          </a:p>
        </p:txBody>
      </p:sp>
    </p:spTree>
    <p:extLst>
      <p:ext uri="{BB962C8B-B14F-4D97-AF65-F5344CB8AC3E}">
        <p14:creationId xmlns:p14="http://schemas.microsoft.com/office/powerpoint/2010/main" val="3503311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 would like to pause now and thank you for you attention and for taking the time to hear about Autodesk’s Digital Prototyping concept. </a:t>
            </a:r>
          </a:p>
          <a:p>
            <a:pPr eaLnBrk="1" hangingPunct="1">
              <a:spcBef>
                <a:spcPct val="0"/>
              </a:spcBef>
            </a:pPr>
            <a:endParaRPr lang="en-US" altLang="en-US"/>
          </a:p>
          <a:p>
            <a:pPr eaLnBrk="1" hangingPunct="1">
              <a:spcBef>
                <a:spcPct val="0"/>
              </a:spcBef>
            </a:pPr>
            <a:r>
              <a:rPr lang="en-US" altLang="en-US"/>
              <a:t>I value your opinion of my presentation and its contents and at this time I would like to welcome all question or comments. </a:t>
            </a:r>
          </a:p>
          <a:p>
            <a:pPr eaLnBrk="1" hangingPunct="1">
              <a:spcBef>
                <a:spcPct val="0"/>
              </a:spcBef>
            </a:pPr>
            <a:endParaRPr lang="en-US" altLang="en-US"/>
          </a:p>
          <a:p>
            <a:pPr eaLnBrk="1" hangingPunct="1">
              <a:spcBef>
                <a:spcPct val="0"/>
              </a:spcBef>
            </a:pPr>
            <a:r>
              <a:rPr lang="en-US" altLang="en-US"/>
              <a:t>[After Q&amp;A is complete]  </a:t>
            </a:r>
          </a:p>
          <a:p>
            <a:pPr eaLnBrk="1" hangingPunct="1">
              <a:spcBef>
                <a:spcPct val="0"/>
              </a:spcBef>
            </a:pPr>
            <a:endParaRPr lang="en-US" altLang="en-US"/>
          </a:p>
          <a:p>
            <a:pPr eaLnBrk="1" hangingPunct="1">
              <a:spcBef>
                <a:spcPct val="0"/>
              </a:spcBef>
            </a:pPr>
            <a:r>
              <a:rPr lang="en-US" altLang="en-US" b="1"/>
              <a:t>&lt;Next Slide&gt;</a:t>
            </a:r>
            <a:endParaRPr lang="en-GB" altLang="en-US">
              <a:ea typeface="MS PGothic" panose="020B0600070205080204" pitchFamily="34" charset="-128"/>
            </a:endParaRPr>
          </a:p>
          <a:p>
            <a:pPr eaLnBrk="1" hangingPunct="1">
              <a:spcBef>
                <a:spcPct val="0"/>
              </a:spcBef>
            </a:pPr>
            <a:endParaRPr lang="en-US" altLang="en-US"/>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745DAD29-787C-4CE2-8C1B-F758993A7F30}" type="slidenum">
              <a:rPr lang="en-US" altLang="en-US" sz="1200"/>
              <a:pPr eaLnBrk="1" hangingPunct="1"/>
              <a:t>49</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 would like to pause now and thank you for you attention and for taking the time to hear about Autodesk’s Digital Prototyping concept. </a:t>
            </a:r>
          </a:p>
          <a:p>
            <a:pPr eaLnBrk="1" hangingPunct="1">
              <a:spcBef>
                <a:spcPct val="0"/>
              </a:spcBef>
            </a:pPr>
            <a:endParaRPr lang="en-US" altLang="en-US"/>
          </a:p>
          <a:p>
            <a:pPr eaLnBrk="1" hangingPunct="1">
              <a:spcBef>
                <a:spcPct val="0"/>
              </a:spcBef>
            </a:pPr>
            <a:r>
              <a:rPr lang="en-US" altLang="en-US"/>
              <a:t>I value your opinion of my presentation and its contents and at this time I would like to welcome all question or comments. </a:t>
            </a:r>
          </a:p>
          <a:p>
            <a:pPr eaLnBrk="1" hangingPunct="1">
              <a:spcBef>
                <a:spcPct val="0"/>
              </a:spcBef>
            </a:pPr>
            <a:endParaRPr lang="en-US" altLang="en-US"/>
          </a:p>
          <a:p>
            <a:pPr eaLnBrk="1" hangingPunct="1">
              <a:spcBef>
                <a:spcPct val="0"/>
              </a:spcBef>
            </a:pPr>
            <a:r>
              <a:rPr lang="en-US" altLang="en-US"/>
              <a:t>[After Q&amp;A is complete]  </a:t>
            </a:r>
          </a:p>
          <a:p>
            <a:pPr eaLnBrk="1" hangingPunct="1">
              <a:spcBef>
                <a:spcPct val="0"/>
              </a:spcBef>
            </a:pPr>
            <a:endParaRPr lang="en-US" altLang="en-US"/>
          </a:p>
          <a:p>
            <a:pPr eaLnBrk="1" hangingPunct="1">
              <a:spcBef>
                <a:spcPct val="0"/>
              </a:spcBef>
            </a:pPr>
            <a:r>
              <a:rPr lang="en-US" altLang="en-US" b="1"/>
              <a:t>&lt;Next Slide&gt;</a:t>
            </a:r>
            <a:endParaRPr lang="en-GB" altLang="en-US">
              <a:ea typeface="MS PGothic" panose="020B0600070205080204" pitchFamily="34" charset="-128"/>
            </a:endParaRPr>
          </a:p>
          <a:p>
            <a:pPr eaLnBrk="1" hangingPunct="1">
              <a:spcBef>
                <a:spcPct val="0"/>
              </a:spcBef>
            </a:pPr>
            <a:endParaRPr lang="en-US" altLang="en-US"/>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5C26D0F4-D035-481F-99E0-11FF742C2D28}" type="slidenum">
              <a:rPr lang="en-US" altLang="en-US" sz="1200"/>
              <a:pPr eaLnBrk="1" hangingPunct="1"/>
              <a:t>10</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8CE8D84F-3447-46D1-BA6D-DE837E097EB8}" type="slidenum">
              <a:rPr lang="en-US" altLang="en-US" sz="1200"/>
              <a:pPr eaLnBrk="1" hangingPunct="1"/>
              <a:t>11</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4E41E63D-1BA8-4B71-861D-E06E23C725CF}" type="slidenum">
              <a:rPr lang="en-US" altLang="en-US" sz="1200"/>
              <a:pPr eaLnBrk="1" hangingPunct="1"/>
              <a:t>12</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E6E9746D-BB1C-4693-8CB3-47EE6693D6E3}" type="slidenum">
              <a:rPr lang="en-US" altLang="en-US" sz="1200"/>
              <a:pPr eaLnBrk="1" hangingPunct="1"/>
              <a:t>13</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FDD92F34-D040-4144-B764-4224873E566A}" type="slidenum">
              <a:rPr lang="en-US" altLang="en-US" sz="1200"/>
              <a:pPr eaLnBrk="1" hangingPunct="1"/>
              <a:t>15</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panose="020B0604020202020204" pitchFamily="34" charset="0"/>
                <a:cs typeface="Arial" panose="020B0604020202020204" pitchFamily="34" charset="0"/>
              </a:defRPr>
            </a:lvl1pPr>
            <a:lvl2pPr marL="493690" indent="-189881" eaLnBrk="0" hangingPunct="0">
              <a:defRPr sz="2100">
                <a:solidFill>
                  <a:schemeClr val="tx1"/>
                </a:solidFill>
                <a:latin typeface="Arial" panose="020B0604020202020204" pitchFamily="34" charset="0"/>
                <a:cs typeface="Arial" panose="020B0604020202020204" pitchFamily="34" charset="0"/>
              </a:defRPr>
            </a:lvl2pPr>
            <a:lvl3pPr marL="759524" indent="-151905" eaLnBrk="0" hangingPunct="0">
              <a:defRPr sz="2100">
                <a:solidFill>
                  <a:schemeClr val="tx1"/>
                </a:solidFill>
                <a:latin typeface="Arial" panose="020B0604020202020204" pitchFamily="34" charset="0"/>
                <a:cs typeface="Arial" panose="020B0604020202020204" pitchFamily="34" charset="0"/>
              </a:defRPr>
            </a:lvl3pPr>
            <a:lvl4pPr marL="1063333" indent="-151905" eaLnBrk="0" hangingPunct="0">
              <a:defRPr sz="2100">
                <a:solidFill>
                  <a:schemeClr val="tx1"/>
                </a:solidFill>
                <a:latin typeface="Arial" panose="020B0604020202020204" pitchFamily="34" charset="0"/>
                <a:cs typeface="Arial" panose="020B0604020202020204" pitchFamily="34" charset="0"/>
              </a:defRPr>
            </a:lvl4pPr>
            <a:lvl5pPr marL="1367142" indent="-151905" eaLnBrk="0" hangingPunct="0">
              <a:defRPr sz="2100">
                <a:solidFill>
                  <a:schemeClr val="tx1"/>
                </a:solidFill>
                <a:latin typeface="Arial" panose="020B0604020202020204" pitchFamily="34" charset="0"/>
                <a:cs typeface="Arial" panose="020B0604020202020204" pitchFamily="34" charset="0"/>
              </a:defRPr>
            </a:lvl5pPr>
            <a:lvl6pPr marL="1670952"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197476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2278571"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2582380" indent="-151905" defTabSz="540106"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fld id="{B49B187F-D900-4943-9543-B3F17C39A036}" type="slidenum">
              <a:rPr lang="en-US" altLang="en-US" sz="1200"/>
              <a:pPr eaLnBrk="1" hangingPunct="1"/>
              <a:t>16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2.jpg"/><Relationship Id="rId17" Type="http://schemas.openxmlformats.org/officeDocument/2006/relationships/image" Target="../media/image27.jpg"/><Relationship Id="rId2" Type="http://schemas.openxmlformats.org/officeDocument/2006/relationships/image" Target="../media/image12.jpg"/><Relationship Id="rId16" Type="http://schemas.openxmlformats.org/officeDocument/2006/relationships/image" Target="../media/image26.jpg"/><Relationship Id="rId1" Type="http://schemas.openxmlformats.org/officeDocument/2006/relationships/slideMaster" Target="../slideMasters/slideMaster1.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5" Type="http://schemas.openxmlformats.org/officeDocument/2006/relationships/image" Target="../media/image2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baseline="0">
                <a:solidFill>
                  <a:srgbClr val="FF0000"/>
                </a:solidFill>
              </a:defRPr>
            </a:lvl1pPr>
          </a:lstStyle>
          <a:p>
            <a:r>
              <a:rPr lang="en-US" dirty="0" smtClean="0"/>
              <a:t>STOP</a:t>
            </a:r>
            <a:endParaRPr lang="en-US" dirty="0"/>
          </a:p>
        </p:txBody>
      </p:sp>
      <p:sp>
        <p:nvSpPr>
          <p:cNvPr id="3" name="TextBox 2"/>
          <p:cNvSpPr txBox="1"/>
          <p:nvPr userDrawn="1"/>
        </p:nvSpPr>
        <p:spPr>
          <a:xfrm>
            <a:off x="838200" y="1810512"/>
            <a:ext cx="10515600" cy="2862322"/>
          </a:xfrm>
          <a:prstGeom prst="rect">
            <a:avLst/>
          </a:prstGeom>
          <a:noFill/>
        </p:spPr>
        <p:txBody>
          <a:bodyPr wrap="square" rtlCol="0">
            <a:spAutoFit/>
          </a:bodyPr>
          <a:lstStyle/>
          <a:p>
            <a:r>
              <a:rPr lang="en-US" dirty="0" smtClean="0"/>
              <a:t>If you are seeing this slide, you are in the Slide Master.  Any edits you make in the slide master will not be reflected in the main presentation unless you choose that layout.  To edit the main presentation,</a:t>
            </a:r>
            <a:r>
              <a:rPr lang="en-US" baseline="0" dirty="0" smtClean="0"/>
              <a:t> close the master slide viewer under Slide </a:t>
            </a:r>
            <a:r>
              <a:rPr lang="en-US" baseline="0" dirty="0" err="1" smtClean="0"/>
              <a:t>Master</a:t>
            </a:r>
            <a:r>
              <a:rPr lang="en-US" baseline="0" dirty="0" err="1" smtClean="0">
                <a:sym typeface="Wingdings" panose="05000000000000000000" pitchFamily="2" charset="2"/>
              </a:rPr>
              <a:t>Close</a:t>
            </a:r>
            <a:r>
              <a:rPr lang="en-US" baseline="0" dirty="0" smtClean="0">
                <a:sym typeface="Wingdings" panose="05000000000000000000" pitchFamily="2" charset="2"/>
              </a:rPr>
              <a:t> Master Viewer.</a:t>
            </a:r>
          </a:p>
          <a:p>
            <a:endParaRPr lang="en-US" baseline="0" dirty="0" smtClean="0">
              <a:sym typeface="Wingdings" panose="05000000000000000000" pitchFamily="2" charset="2"/>
            </a:endParaRPr>
          </a:p>
          <a:p>
            <a:r>
              <a:rPr lang="en-US" baseline="0" dirty="0" smtClean="0">
                <a:sym typeface="Wingdings" panose="05000000000000000000" pitchFamily="2" charset="2"/>
              </a:rPr>
              <a:t>You should only edit the slide master to edit the following:</a:t>
            </a:r>
          </a:p>
          <a:p>
            <a:pPr marL="285750" indent="-285750">
              <a:buFont typeface="Arial" panose="020B0604020202020204" pitchFamily="34" charset="0"/>
              <a:buChar char="•"/>
            </a:pPr>
            <a:r>
              <a:rPr lang="en-US" dirty="0" smtClean="0"/>
              <a:t>Presenter Name in footer</a:t>
            </a:r>
          </a:p>
          <a:p>
            <a:pPr marL="285750" indent="-285750">
              <a:buFont typeface="Arial" panose="020B0604020202020204" pitchFamily="34" charset="0"/>
              <a:buChar char="•"/>
            </a:pPr>
            <a:r>
              <a:rPr lang="en-US" dirty="0" smtClean="0"/>
              <a:t>Date</a:t>
            </a:r>
            <a:r>
              <a:rPr lang="en-US" baseline="0" dirty="0" smtClean="0"/>
              <a:t> in footer</a:t>
            </a:r>
          </a:p>
          <a:p>
            <a:pPr marL="285750" indent="-2857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When creating presentations for Autodesk Design Academy you should use the fonts, colors, and styles in the slide master to align with Autodesk Education branding.</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3264" y="90646"/>
            <a:ext cx="1600042" cy="1600042"/>
          </a:xfrm>
          <a:prstGeom prst="rect">
            <a:avLst/>
          </a:prstGeom>
        </p:spPr>
      </p:pic>
    </p:spTree>
    <p:extLst>
      <p:ext uri="{BB962C8B-B14F-4D97-AF65-F5344CB8AC3E}">
        <p14:creationId xmlns:p14="http://schemas.microsoft.com/office/powerpoint/2010/main" val="2996187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plore Phas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a:solidFill>
                  <a:schemeClr val="accent2"/>
                </a:solidFill>
              </a:defRPr>
            </a:lvl1pPr>
          </a:lstStyle>
          <a:p>
            <a:r>
              <a:rPr lang="en-US" dirty="0" smtClean="0"/>
              <a:t>Click to edit Master title style</a:t>
            </a:r>
            <a:endParaRPr lang="en-US" dirty="0"/>
          </a:p>
        </p:txBody>
      </p:sp>
      <p:cxnSp>
        <p:nvCxnSpPr>
          <p:cNvPr id="6" name="Straight Connector 5"/>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7" name="TextBox 6"/>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2015</a:t>
            </a:r>
            <a:r>
              <a:rPr lang="en-US" sz="1200" dirty="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8"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r>
              <a:rPr lang="en-US" sz="1200" dirty="0" smtClean="0">
                <a:solidFill>
                  <a:srgbClr val="FFFFFF">
                    <a:lumMod val="50000"/>
                  </a:srgbClr>
                </a:solidFill>
              </a:rPr>
              <a:t>Date</a:t>
            </a:r>
          </a:p>
          <a:p>
            <a:pPr>
              <a:lnSpc>
                <a:spcPct val="120000"/>
              </a:lnSpc>
            </a:pPr>
            <a:r>
              <a:rPr lang="en-US" sz="1200" dirty="0" smtClean="0">
                <a:solidFill>
                  <a:srgbClr val="32BCAD"/>
                </a:solidFill>
              </a:rPr>
              <a:t>PRESENTER NAME</a:t>
            </a:r>
            <a:endParaRPr lang="en-US" sz="1200" dirty="0">
              <a:solidFill>
                <a:srgbClr val="32BCAD"/>
              </a:solidFill>
            </a:endParaRPr>
          </a:p>
        </p:txBody>
      </p:sp>
      <p:pic>
        <p:nvPicPr>
          <p:cNvPr id="9" name="Picture 8" descr="ADSK_DesignAcademy_RGB_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pic>
        <p:nvPicPr>
          <p:cNvPr id="10" name="Content Placeholder 7" descr="Design Thinking-explore3.png"/>
          <p:cNvPicPr>
            <a:picLocks noChangeAspect="1"/>
          </p:cNvPicPr>
          <p:nvPr userDrawn="1"/>
        </p:nvPicPr>
        <p:blipFill>
          <a:blip r:embed="rId3">
            <a:extLst>
              <a:ext uri="{28A0092B-C50C-407E-A947-70E740481C1C}">
                <a14:useLocalDpi xmlns:a14="http://schemas.microsoft.com/office/drawing/2010/main" val="0"/>
              </a:ext>
            </a:extLst>
          </a:blip>
          <a:srcRect t="-14373" b="-14373"/>
          <a:stretch>
            <a:fillRect/>
          </a:stretch>
        </p:blipFill>
        <p:spPr>
          <a:xfrm>
            <a:off x="1011936" y="1915486"/>
            <a:ext cx="2973138" cy="4023360"/>
          </a:xfrm>
          <a:prstGeom prst="rect">
            <a:avLst/>
          </a:prstGeom>
        </p:spPr>
      </p:pic>
      <p:sp>
        <p:nvSpPr>
          <p:cNvPr id="11" name="Content Placeholder 2"/>
          <p:cNvSpPr>
            <a:spLocks noGrp="1"/>
          </p:cNvSpPr>
          <p:nvPr>
            <p:ph idx="20"/>
          </p:nvPr>
        </p:nvSpPr>
        <p:spPr>
          <a:xfrm>
            <a:off x="4303777" y="1809561"/>
            <a:ext cx="7050023" cy="4225480"/>
          </a:xfrm>
          <a:prstGeom prst="rect">
            <a:avLst/>
          </a:prstGeom>
        </p:spPr>
        <p:txBody>
          <a:bodyPr lIns="73140" tIns="73140" rIns="0" bIns="0">
            <a:noAutofit/>
          </a:bodyPr>
          <a:lstStyle>
            <a:lvl1pPr marL="426639" indent="-426639">
              <a:spcBef>
                <a:spcPts val="800"/>
              </a:spcBef>
              <a:buClr>
                <a:schemeClr val="accent3"/>
              </a:buClr>
              <a:buSzPct val="100000"/>
              <a:buFont typeface="Arial" panose="020B0604020202020204" pitchFamily="34" charset="0"/>
              <a:buChar char="•"/>
              <a:defRPr sz="3200" b="0">
                <a:solidFill>
                  <a:schemeClr val="tx1">
                    <a:lumMod val="50000"/>
                    <a:lumOff val="50000"/>
                  </a:schemeClr>
                </a:solidFill>
                <a:latin typeface="Frutiger Next LT W1G" pitchFamily="34" charset="0"/>
                <a:cs typeface="Arial" pitchFamily="34" charset="0"/>
              </a:defRPr>
            </a:lvl1pPr>
            <a:lvl2pPr marL="1109038" indent="-390070">
              <a:buClr>
                <a:schemeClr val="accent4">
                  <a:lumMod val="60000"/>
                  <a:lumOff val="40000"/>
                </a:schemeClr>
              </a:buClr>
              <a:buSzPct val="100000"/>
              <a:buFont typeface="Arial" panose="020B0604020202020204" pitchFamily="34" charset="0"/>
              <a:buChar char="•"/>
              <a:defRPr sz="2800" b="0">
                <a:solidFill>
                  <a:schemeClr val="tx1">
                    <a:lumMod val="50000"/>
                    <a:lumOff val="50000"/>
                  </a:schemeClr>
                </a:solidFill>
                <a:latin typeface="Frutiger Next LT W1G" pitchFamily="34" charset="0"/>
                <a:cs typeface="Arial" pitchFamily="34" charset="0"/>
              </a:defRPr>
            </a:lvl2pPr>
            <a:lvl3pPr marL="1706209" indent="-345502">
              <a:buClr>
                <a:schemeClr val="accent2"/>
              </a:buClr>
              <a:buSzPct val="100000"/>
              <a:buFont typeface="Arial" panose="020B0604020202020204" pitchFamily="34" charset="0"/>
              <a:buChar char="•"/>
              <a:defRPr sz="2400" b="0">
                <a:solidFill>
                  <a:schemeClr val="tx1">
                    <a:lumMod val="50000"/>
                    <a:lumOff val="50000"/>
                  </a:schemeClr>
                </a:solidFill>
                <a:latin typeface="Frutiger Next LT W1G" pitchFamily="34" charset="0"/>
                <a:cs typeface="Arial" pitchFamily="34" charset="0"/>
              </a:defRPr>
            </a:lvl3pPr>
            <a:lvl4pPr marL="2388695" indent="-307114">
              <a:buClr>
                <a:schemeClr val="accent1"/>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4pPr>
            <a:lvl5pPr marL="3071177" indent="-268724">
              <a:buClr>
                <a:schemeClr val="accent6">
                  <a:lumMod val="20000"/>
                  <a:lumOff val="80000"/>
                </a:schemeClr>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34213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totype Phas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a:solidFill>
                  <a:schemeClr val="accent2"/>
                </a:solidFill>
              </a:defRPr>
            </a:lvl1pPr>
          </a:lstStyle>
          <a:p>
            <a:r>
              <a:rPr lang="en-US" dirty="0" smtClean="0"/>
              <a:t>Click to edit Master title style</a:t>
            </a:r>
            <a:endParaRPr lang="en-US" dirty="0"/>
          </a:p>
        </p:txBody>
      </p:sp>
      <p:cxnSp>
        <p:nvCxnSpPr>
          <p:cNvPr id="6" name="Straight Connector 5"/>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7" name="TextBox 6"/>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2015</a:t>
            </a:r>
            <a:r>
              <a:rPr lang="en-US" sz="1200" dirty="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8"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r>
              <a:rPr lang="en-US" sz="1200" dirty="0" smtClean="0">
                <a:solidFill>
                  <a:srgbClr val="FFFFFF">
                    <a:lumMod val="50000"/>
                  </a:srgbClr>
                </a:solidFill>
              </a:rPr>
              <a:t>Date</a:t>
            </a:r>
          </a:p>
          <a:p>
            <a:pPr>
              <a:lnSpc>
                <a:spcPct val="120000"/>
              </a:lnSpc>
            </a:pPr>
            <a:r>
              <a:rPr lang="en-US" sz="1200" dirty="0" smtClean="0">
                <a:solidFill>
                  <a:srgbClr val="32BCAD"/>
                </a:solidFill>
              </a:rPr>
              <a:t>PRESENTER NAME</a:t>
            </a:r>
            <a:endParaRPr lang="en-US" sz="1200" dirty="0">
              <a:solidFill>
                <a:srgbClr val="32BCAD"/>
              </a:solidFill>
            </a:endParaRPr>
          </a:p>
        </p:txBody>
      </p:sp>
      <p:pic>
        <p:nvPicPr>
          <p:cNvPr id="9" name="Picture 8" descr="ADSK_DesignAcademy_RGB_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pic>
        <p:nvPicPr>
          <p:cNvPr id="11" name="Content Placeholder 4" descr="Design Thinking-prototype3.png"/>
          <p:cNvPicPr>
            <a:picLocks noChangeAspect="1"/>
          </p:cNvPicPr>
          <p:nvPr userDrawn="1"/>
        </p:nvPicPr>
        <p:blipFill>
          <a:blip r:embed="rId3">
            <a:extLst>
              <a:ext uri="{28A0092B-C50C-407E-A947-70E740481C1C}">
                <a14:useLocalDpi xmlns:a14="http://schemas.microsoft.com/office/drawing/2010/main" val="0"/>
              </a:ext>
            </a:extLst>
          </a:blip>
          <a:srcRect t="-14150" b="-14150"/>
          <a:stretch>
            <a:fillRect/>
          </a:stretch>
        </p:blipFill>
        <p:spPr>
          <a:xfrm>
            <a:off x="1011936" y="1915486"/>
            <a:ext cx="2973138" cy="4023360"/>
          </a:xfrm>
          <a:prstGeom prst="rect">
            <a:avLst/>
          </a:prstGeom>
        </p:spPr>
      </p:pic>
      <p:sp>
        <p:nvSpPr>
          <p:cNvPr id="12" name="Content Placeholder 2"/>
          <p:cNvSpPr>
            <a:spLocks noGrp="1"/>
          </p:cNvSpPr>
          <p:nvPr>
            <p:ph idx="20"/>
          </p:nvPr>
        </p:nvSpPr>
        <p:spPr>
          <a:xfrm>
            <a:off x="4303777" y="1809561"/>
            <a:ext cx="7050023" cy="4225480"/>
          </a:xfrm>
          <a:prstGeom prst="rect">
            <a:avLst/>
          </a:prstGeom>
        </p:spPr>
        <p:txBody>
          <a:bodyPr lIns="73140" tIns="73140" rIns="0" bIns="0">
            <a:noAutofit/>
          </a:bodyPr>
          <a:lstStyle>
            <a:lvl1pPr marL="426639" indent="-426639">
              <a:spcBef>
                <a:spcPts val="800"/>
              </a:spcBef>
              <a:buClr>
                <a:schemeClr val="accent3"/>
              </a:buClr>
              <a:buSzPct val="100000"/>
              <a:buFont typeface="Arial" panose="020B0604020202020204" pitchFamily="34" charset="0"/>
              <a:buChar char="•"/>
              <a:defRPr sz="3200" b="0">
                <a:solidFill>
                  <a:schemeClr val="tx1">
                    <a:lumMod val="50000"/>
                    <a:lumOff val="50000"/>
                  </a:schemeClr>
                </a:solidFill>
                <a:latin typeface="Frutiger Next LT W1G" pitchFamily="34" charset="0"/>
                <a:cs typeface="Arial" pitchFamily="34" charset="0"/>
              </a:defRPr>
            </a:lvl1pPr>
            <a:lvl2pPr marL="1109038" indent="-390070">
              <a:buClr>
                <a:schemeClr val="accent4">
                  <a:lumMod val="60000"/>
                  <a:lumOff val="40000"/>
                </a:schemeClr>
              </a:buClr>
              <a:buSzPct val="100000"/>
              <a:buFont typeface="Arial" panose="020B0604020202020204" pitchFamily="34" charset="0"/>
              <a:buChar char="•"/>
              <a:defRPr sz="2800" b="0">
                <a:solidFill>
                  <a:schemeClr val="tx1">
                    <a:lumMod val="50000"/>
                    <a:lumOff val="50000"/>
                  </a:schemeClr>
                </a:solidFill>
                <a:latin typeface="Frutiger Next LT W1G" pitchFamily="34" charset="0"/>
                <a:cs typeface="Arial" pitchFamily="34" charset="0"/>
              </a:defRPr>
            </a:lvl2pPr>
            <a:lvl3pPr marL="1706209" indent="-345502">
              <a:buClr>
                <a:schemeClr val="accent2"/>
              </a:buClr>
              <a:buSzPct val="100000"/>
              <a:buFont typeface="Arial" panose="020B0604020202020204" pitchFamily="34" charset="0"/>
              <a:buChar char="•"/>
              <a:defRPr sz="2400" b="0">
                <a:solidFill>
                  <a:schemeClr val="tx1">
                    <a:lumMod val="50000"/>
                    <a:lumOff val="50000"/>
                  </a:schemeClr>
                </a:solidFill>
                <a:latin typeface="Frutiger Next LT W1G" pitchFamily="34" charset="0"/>
                <a:cs typeface="Arial" pitchFamily="34" charset="0"/>
              </a:defRPr>
            </a:lvl3pPr>
            <a:lvl4pPr marL="2388695" indent="-307114">
              <a:buClr>
                <a:schemeClr val="accent1"/>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4pPr>
            <a:lvl5pPr marL="3071177" indent="-268724">
              <a:buClr>
                <a:schemeClr val="accent6">
                  <a:lumMod val="20000"/>
                  <a:lumOff val="80000"/>
                </a:schemeClr>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18722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ine Phas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a:solidFill>
                  <a:schemeClr val="accent2"/>
                </a:solidFill>
              </a:defRPr>
            </a:lvl1pPr>
          </a:lstStyle>
          <a:p>
            <a:r>
              <a:rPr lang="en-US" dirty="0" smtClean="0"/>
              <a:t>Click to edit Master title style</a:t>
            </a:r>
            <a:endParaRPr lang="en-US" dirty="0"/>
          </a:p>
        </p:txBody>
      </p:sp>
      <p:cxnSp>
        <p:nvCxnSpPr>
          <p:cNvPr id="6" name="Straight Connector 5"/>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7" name="TextBox 6"/>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2015</a:t>
            </a:r>
            <a:r>
              <a:rPr lang="en-US" sz="1200" dirty="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8"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r>
              <a:rPr lang="en-US" sz="1200" dirty="0" smtClean="0">
                <a:solidFill>
                  <a:srgbClr val="FFFFFF">
                    <a:lumMod val="50000"/>
                  </a:srgbClr>
                </a:solidFill>
              </a:rPr>
              <a:t>Date</a:t>
            </a:r>
          </a:p>
          <a:p>
            <a:pPr>
              <a:lnSpc>
                <a:spcPct val="120000"/>
              </a:lnSpc>
            </a:pPr>
            <a:r>
              <a:rPr lang="en-US" sz="1200" dirty="0" smtClean="0">
                <a:solidFill>
                  <a:srgbClr val="32BCAD"/>
                </a:solidFill>
              </a:rPr>
              <a:t>PRESENTER NAME</a:t>
            </a:r>
            <a:endParaRPr lang="en-US" sz="1200" dirty="0">
              <a:solidFill>
                <a:srgbClr val="32BCAD"/>
              </a:solidFill>
            </a:endParaRPr>
          </a:p>
        </p:txBody>
      </p:sp>
      <p:pic>
        <p:nvPicPr>
          <p:cNvPr id="9" name="Picture 8" descr="ADSK_DesignAcademy_RGB_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pic>
        <p:nvPicPr>
          <p:cNvPr id="10" name="Content Placeholder 4" descr="Design-Thinking-refine3.png"/>
          <p:cNvPicPr>
            <a:picLocks noChangeAspect="1"/>
          </p:cNvPicPr>
          <p:nvPr userDrawn="1"/>
        </p:nvPicPr>
        <p:blipFill>
          <a:blip r:embed="rId3">
            <a:extLst>
              <a:ext uri="{28A0092B-C50C-407E-A947-70E740481C1C}">
                <a14:useLocalDpi xmlns:a14="http://schemas.microsoft.com/office/drawing/2010/main" val="0"/>
              </a:ext>
            </a:extLst>
          </a:blip>
          <a:srcRect t="-14126" b="-14126"/>
          <a:stretch>
            <a:fillRect/>
          </a:stretch>
        </p:blipFill>
        <p:spPr>
          <a:xfrm>
            <a:off x="993646" y="1915486"/>
            <a:ext cx="2973138" cy="4023360"/>
          </a:xfrm>
          <a:prstGeom prst="rect">
            <a:avLst/>
          </a:prstGeom>
        </p:spPr>
      </p:pic>
      <p:sp>
        <p:nvSpPr>
          <p:cNvPr id="12" name="Content Placeholder 2"/>
          <p:cNvSpPr>
            <a:spLocks noGrp="1"/>
          </p:cNvSpPr>
          <p:nvPr>
            <p:ph idx="20"/>
          </p:nvPr>
        </p:nvSpPr>
        <p:spPr>
          <a:xfrm>
            <a:off x="4303777" y="1809561"/>
            <a:ext cx="7050023" cy="4225480"/>
          </a:xfrm>
          <a:prstGeom prst="rect">
            <a:avLst/>
          </a:prstGeom>
        </p:spPr>
        <p:txBody>
          <a:bodyPr lIns="73140" tIns="73140" rIns="0" bIns="0">
            <a:noAutofit/>
          </a:bodyPr>
          <a:lstStyle>
            <a:lvl1pPr marL="426639" indent="-426639">
              <a:spcBef>
                <a:spcPts val="800"/>
              </a:spcBef>
              <a:buClr>
                <a:schemeClr val="accent3"/>
              </a:buClr>
              <a:buSzPct val="100000"/>
              <a:buFont typeface="Arial" panose="020B0604020202020204" pitchFamily="34" charset="0"/>
              <a:buChar char="•"/>
              <a:defRPr sz="3200" b="0">
                <a:solidFill>
                  <a:schemeClr val="tx1">
                    <a:lumMod val="50000"/>
                    <a:lumOff val="50000"/>
                  </a:schemeClr>
                </a:solidFill>
                <a:latin typeface="Frutiger Next LT W1G" pitchFamily="34" charset="0"/>
                <a:cs typeface="Arial" pitchFamily="34" charset="0"/>
              </a:defRPr>
            </a:lvl1pPr>
            <a:lvl2pPr marL="1109038" indent="-390070">
              <a:buClr>
                <a:schemeClr val="accent4">
                  <a:lumMod val="60000"/>
                  <a:lumOff val="40000"/>
                </a:schemeClr>
              </a:buClr>
              <a:buSzPct val="100000"/>
              <a:buFont typeface="Arial" panose="020B0604020202020204" pitchFamily="34" charset="0"/>
              <a:buChar char="•"/>
              <a:defRPr sz="2800" b="0">
                <a:solidFill>
                  <a:schemeClr val="tx1">
                    <a:lumMod val="50000"/>
                    <a:lumOff val="50000"/>
                  </a:schemeClr>
                </a:solidFill>
                <a:latin typeface="Frutiger Next LT W1G" pitchFamily="34" charset="0"/>
                <a:cs typeface="Arial" pitchFamily="34" charset="0"/>
              </a:defRPr>
            </a:lvl2pPr>
            <a:lvl3pPr marL="1706209" indent="-345502">
              <a:buClr>
                <a:schemeClr val="accent2"/>
              </a:buClr>
              <a:buSzPct val="100000"/>
              <a:buFont typeface="Arial" panose="020B0604020202020204" pitchFamily="34" charset="0"/>
              <a:buChar char="•"/>
              <a:defRPr sz="2400" b="0">
                <a:solidFill>
                  <a:schemeClr val="tx1">
                    <a:lumMod val="50000"/>
                    <a:lumOff val="50000"/>
                  </a:schemeClr>
                </a:solidFill>
                <a:latin typeface="Frutiger Next LT W1G" pitchFamily="34" charset="0"/>
                <a:cs typeface="Arial" pitchFamily="34" charset="0"/>
              </a:defRPr>
            </a:lvl3pPr>
            <a:lvl4pPr marL="2388695" indent="-307114">
              <a:buClr>
                <a:schemeClr val="accent1"/>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4pPr>
            <a:lvl5pPr marL="3071177" indent="-268724">
              <a:buClr>
                <a:schemeClr val="accent6">
                  <a:lumMod val="20000"/>
                  <a:lumOff val="80000"/>
                </a:schemeClr>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496385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lution Phas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a:solidFill>
                  <a:schemeClr val="accent2"/>
                </a:solidFill>
              </a:defRPr>
            </a:lvl1pPr>
          </a:lstStyle>
          <a:p>
            <a:r>
              <a:rPr lang="en-US" dirty="0" smtClean="0"/>
              <a:t>Click to edit Master title style</a:t>
            </a:r>
            <a:endParaRPr lang="en-US" dirty="0"/>
          </a:p>
        </p:txBody>
      </p:sp>
      <p:cxnSp>
        <p:nvCxnSpPr>
          <p:cNvPr id="6" name="Straight Connector 5"/>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7" name="TextBox 6"/>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2015</a:t>
            </a:r>
            <a:r>
              <a:rPr lang="en-US" sz="1200" dirty="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8"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r>
              <a:rPr lang="en-US" sz="1200" dirty="0" smtClean="0">
                <a:solidFill>
                  <a:srgbClr val="FFFFFF">
                    <a:lumMod val="50000"/>
                  </a:srgbClr>
                </a:solidFill>
              </a:rPr>
              <a:t>Date</a:t>
            </a:r>
          </a:p>
          <a:p>
            <a:pPr>
              <a:lnSpc>
                <a:spcPct val="120000"/>
              </a:lnSpc>
            </a:pPr>
            <a:r>
              <a:rPr lang="en-US" sz="1200" dirty="0" smtClean="0">
                <a:solidFill>
                  <a:srgbClr val="32BCAD"/>
                </a:solidFill>
              </a:rPr>
              <a:t>PRESENTER NAME</a:t>
            </a:r>
            <a:endParaRPr lang="en-US" sz="1200" dirty="0">
              <a:solidFill>
                <a:srgbClr val="32BCAD"/>
              </a:solidFill>
            </a:endParaRPr>
          </a:p>
        </p:txBody>
      </p:sp>
      <p:pic>
        <p:nvPicPr>
          <p:cNvPr id="9" name="Picture 8" descr="ADSK_DesignAcademy_RGB_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pic>
        <p:nvPicPr>
          <p:cNvPr id="10" name="Content Placeholder 4" descr="Design-Thinking-solution3.png"/>
          <p:cNvPicPr>
            <a:picLocks noChangeAspect="1"/>
          </p:cNvPicPr>
          <p:nvPr userDrawn="1"/>
        </p:nvPicPr>
        <p:blipFill>
          <a:blip r:embed="rId3">
            <a:extLst>
              <a:ext uri="{28A0092B-C50C-407E-A947-70E740481C1C}">
                <a14:useLocalDpi xmlns:a14="http://schemas.microsoft.com/office/drawing/2010/main" val="0"/>
              </a:ext>
            </a:extLst>
          </a:blip>
          <a:srcRect t="-14361" b="-14361"/>
          <a:stretch>
            <a:fillRect/>
          </a:stretch>
        </p:blipFill>
        <p:spPr>
          <a:xfrm>
            <a:off x="975360" y="1915486"/>
            <a:ext cx="2973138" cy="4023360"/>
          </a:xfrm>
          <a:prstGeom prst="rect">
            <a:avLst/>
          </a:prstGeom>
        </p:spPr>
      </p:pic>
      <p:sp>
        <p:nvSpPr>
          <p:cNvPr id="12" name="Content Placeholder 2"/>
          <p:cNvSpPr>
            <a:spLocks noGrp="1"/>
          </p:cNvSpPr>
          <p:nvPr>
            <p:ph idx="20"/>
          </p:nvPr>
        </p:nvSpPr>
        <p:spPr>
          <a:xfrm>
            <a:off x="4303777" y="1809561"/>
            <a:ext cx="7050023" cy="4225480"/>
          </a:xfrm>
          <a:prstGeom prst="rect">
            <a:avLst/>
          </a:prstGeom>
        </p:spPr>
        <p:txBody>
          <a:bodyPr lIns="73140" tIns="73140" rIns="0" bIns="0">
            <a:noAutofit/>
          </a:bodyPr>
          <a:lstStyle>
            <a:lvl1pPr marL="426639" indent="-426639">
              <a:spcBef>
                <a:spcPts val="800"/>
              </a:spcBef>
              <a:buClr>
                <a:schemeClr val="accent3"/>
              </a:buClr>
              <a:buSzPct val="100000"/>
              <a:buFont typeface="Arial" panose="020B0604020202020204" pitchFamily="34" charset="0"/>
              <a:buChar char="•"/>
              <a:defRPr sz="3200" b="0">
                <a:solidFill>
                  <a:schemeClr val="tx1">
                    <a:lumMod val="50000"/>
                    <a:lumOff val="50000"/>
                  </a:schemeClr>
                </a:solidFill>
                <a:latin typeface="Frutiger Next LT W1G" pitchFamily="34" charset="0"/>
                <a:cs typeface="Arial" pitchFamily="34" charset="0"/>
              </a:defRPr>
            </a:lvl1pPr>
            <a:lvl2pPr marL="1109038" indent="-390070">
              <a:buClr>
                <a:schemeClr val="accent4">
                  <a:lumMod val="60000"/>
                  <a:lumOff val="40000"/>
                </a:schemeClr>
              </a:buClr>
              <a:buSzPct val="100000"/>
              <a:buFont typeface="Arial" panose="020B0604020202020204" pitchFamily="34" charset="0"/>
              <a:buChar char="•"/>
              <a:defRPr sz="2800" b="0">
                <a:solidFill>
                  <a:schemeClr val="tx1">
                    <a:lumMod val="50000"/>
                    <a:lumOff val="50000"/>
                  </a:schemeClr>
                </a:solidFill>
                <a:latin typeface="Frutiger Next LT W1G" pitchFamily="34" charset="0"/>
                <a:cs typeface="Arial" pitchFamily="34" charset="0"/>
              </a:defRPr>
            </a:lvl2pPr>
            <a:lvl3pPr marL="1706209" indent="-345502">
              <a:buClr>
                <a:schemeClr val="accent2"/>
              </a:buClr>
              <a:buSzPct val="100000"/>
              <a:buFont typeface="Arial" panose="020B0604020202020204" pitchFamily="34" charset="0"/>
              <a:buChar char="•"/>
              <a:defRPr sz="2400" b="0">
                <a:solidFill>
                  <a:schemeClr val="tx1">
                    <a:lumMod val="50000"/>
                    <a:lumOff val="50000"/>
                  </a:schemeClr>
                </a:solidFill>
                <a:latin typeface="Frutiger Next LT W1G" pitchFamily="34" charset="0"/>
                <a:cs typeface="Arial" pitchFamily="34" charset="0"/>
              </a:defRPr>
            </a:lvl3pPr>
            <a:lvl4pPr marL="2388695" indent="-307114">
              <a:buClr>
                <a:schemeClr val="accent1"/>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4pPr>
            <a:lvl5pPr marL="3071177" indent="-268724">
              <a:buClr>
                <a:schemeClr val="accent6">
                  <a:lumMod val="20000"/>
                  <a:lumOff val="80000"/>
                </a:schemeClr>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142243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a:solidFill>
                  <a:schemeClr val="accent2"/>
                </a:solidFill>
              </a:defRPr>
            </a:lvl1pPr>
          </a:lstStyle>
          <a:p>
            <a:r>
              <a:rPr lang="en-US" dirty="0" smtClean="0"/>
              <a:t>Click to edit Master title style</a:t>
            </a:r>
            <a:endParaRPr lang="en-US" dirty="0"/>
          </a:p>
        </p:txBody>
      </p:sp>
      <p:sp>
        <p:nvSpPr>
          <p:cNvPr id="3" name="Text Placeholder 5"/>
          <p:cNvSpPr>
            <a:spLocks noGrp="1"/>
          </p:cNvSpPr>
          <p:nvPr>
            <p:ph type="body" idx="1"/>
          </p:nvPr>
        </p:nvSpPr>
        <p:spPr>
          <a:xfrm>
            <a:off x="845607" y="1878452"/>
            <a:ext cx="3196041" cy="479822"/>
          </a:xfrm>
          <a:prstGeom prst="rect">
            <a:avLst/>
          </a:prstGeom>
          <a:solidFill>
            <a:schemeClr val="accent3">
              <a:alpha val="80000"/>
            </a:schemeClr>
          </a:solidFill>
          <a:ln>
            <a:solidFill>
              <a:schemeClr val="accent3">
                <a:alpha val="80000"/>
              </a:schemeClr>
            </a:solidFill>
          </a:ln>
        </p:spPr>
        <p:txBody>
          <a:bodyPr/>
          <a:lstStyle>
            <a:lvl1pPr marL="0" indent="0">
              <a:buFontTx/>
              <a:buNone/>
              <a:defRPr sz="2000">
                <a:solidFill>
                  <a:schemeClr val="bg1"/>
                </a:solidFill>
              </a:defRPr>
            </a:lvl1pPr>
          </a:lstStyle>
          <a:p>
            <a:endParaRPr lang="en-US" dirty="0"/>
          </a:p>
        </p:txBody>
      </p:sp>
      <p:sp>
        <p:nvSpPr>
          <p:cNvPr id="4" name="Content Placeholder 6"/>
          <p:cNvSpPr>
            <a:spLocks noGrp="1"/>
          </p:cNvSpPr>
          <p:nvPr>
            <p:ph sz="half" idx="2"/>
          </p:nvPr>
        </p:nvSpPr>
        <p:spPr>
          <a:xfrm>
            <a:off x="845607" y="2378117"/>
            <a:ext cx="3196041" cy="3231489"/>
          </a:xfrm>
          <a:prstGeom prst="rect">
            <a:avLst/>
          </a:prstGeom>
          <a:ln>
            <a:solidFill>
              <a:schemeClr val="accent3">
                <a:alpha val="80000"/>
              </a:schemeClr>
            </a:solidFill>
          </a:ln>
        </p:spPr>
        <p:txBody>
          <a:bodyPr/>
          <a:lstStyle>
            <a:lvl1pPr marL="228600" indent="-228600">
              <a:buFont typeface="Arial" panose="020B0604020202020204" pitchFamily="34" charset="0"/>
              <a:buChar char="•"/>
              <a:defRPr sz="2000">
                <a:solidFill>
                  <a:schemeClr val="tx1">
                    <a:lumMod val="50000"/>
                    <a:lumOff val="50000"/>
                  </a:schemeClr>
                </a:solidFill>
              </a:defRPr>
            </a:lvl1pPr>
          </a:lstStyle>
          <a:p>
            <a:endParaRPr lang="en-US" dirty="0"/>
          </a:p>
        </p:txBody>
      </p:sp>
      <p:sp>
        <p:nvSpPr>
          <p:cNvPr id="5" name="Text Placeholder 7"/>
          <p:cNvSpPr>
            <a:spLocks noGrp="1"/>
          </p:cNvSpPr>
          <p:nvPr>
            <p:ph type="body" sz="quarter" idx="3"/>
          </p:nvPr>
        </p:nvSpPr>
        <p:spPr>
          <a:xfrm>
            <a:off x="8139131" y="1867072"/>
            <a:ext cx="3200400" cy="479822"/>
          </a:xfrm>
          <a:prstGeom prst="rect">
            <a:avLst/>
          </a:prstGeom>
          <a:solidFill>
            <a:schemeClr val="accent4">
              <a:alpha val="70000"/>
            </a:schemeClr>
          </a:solidFill>
          <a:ln>
            <a:solidFill>
              <a:schemeClr val="accent4">
                <a:alpha val="70000"/>
              </a:schemeClr>
            </a:solidFill>
          </a:ln>
        </p:spPr>
        <p:txBody>
          <a:bodyPr/>
          <a:lstStyle>
            <a:lvl1pPr marL="0" indent="0">
              <a:buFontTx/>
              <a:buNone/>
              <a:defRPr sz="2000">
                <a:solidFill>
                  <a:schemeClr val="bg1"/>
                </a:solidFill>
              </a:defRPr>
            </a:lvl1pPr>
          </a:lstStyle>
          <a:p>
            <a:endParaRPr lang="en-US" dirty="0"/>
          </a:p>
        </p:txBody>
      </p:sp>
      <p:sp>
        <p:nvSpPr>
          <p:cNvPr id="6" name="Content Placeholder 8"/>
          <p:cNvSpPr>
            <a:spLocks noGrp="1"/>
          </p:cNvSpPr>
          <p:nvPr>
            <p:ph sz="quarter" idx="4"/>
          </p:nvPr>
        </p:nvSpPr>
        <p:spPr>
          <a:xfrm>
            <a:off x="8139131" y="2366737"/>
            <a:ext cx="3200400" cy="3231489"/>
          </a:xfrm>
          <a:prstGeom prst="rect">
            <a:avLst/>
          </a:prstGeom>
          <a:ln>
            <a:solidFill>
              <a:schemeClr val="accent4">
                <a:alpha val="70000"/>
              </a:schemeClr>
            </a:solidFill>
          </a:ln>
        </p:spPr>
        <p:txBody>
          <a:bodyPr/>
          <a:lstStyle>
            <a:lvl1pPr marL="228600" indent="-228600">
              <a:buFont typeface="Arial" panose="020B0604020202020204" pitchFamily="34" charset="0"/>
              <a:buChar char="•"/>
              <a:defRPr sz="2000">
                <a:solidFill>
                  <a:schemeClr val="tx1">
                    <a:lumMod val="50000"/>
                    <a:lumOff val="50000"/>
                  </a:schemeClr>
                </a:solidFill>
              </a:defRPr>
            </a:lvl1pPr>
          </a:lstStyle>
          <a:p>
            <a:endParaRPr lang="en-US" dirty="0"/>
          </a:p>
        </p:txBody>
      </p:sp>
      <p:sp>
        <p:nvSpPr>
          <p:cNvPr id="7" name="Text Placeholder 9"/>
          <p:cNvSpPr>
            <a:spLocks noGrp="1"/>
          </p:cNvSpPr>
          <p:nvPr>
            <p:ph type="body" sz="quarter" idx="10"/>
          </p:nvPr>
        </p:nvSpPr>
        <p:spPr>
          <a:xfrm>
            <a:off x="4500202" y="1867072"/>
            <a:ext cx="3200400" cy="479822"/>
          </a:xfrm>
          <a:prstGeom prst="rect">
            <a:avLst/>
          </a:prstGeom>
          <a:solidFill>
            <a:schemeClr val="bg1">
              <a:lumMod val="65000"/>
              <a:alpha val="80000"/>
            </a:schemeClr>
          </a:solidFill>
          <a:ln>
            <a:solidFill>
              <a:schemeClr val="bg1">
                <a:lumMod val="65000"/>
                <a:alpha val="80000"/>
              </a:schemeClr>
            </a:solidFill>
          </a:ln>
        </p:spPr>
        <p:txBody>
          <a:bodyPr/>
          <a:lstStyle>
            <a:lvl1pPr marL="0" indent="0">
              <a:buFontTx/>
              <a:buNone/>
              <a:defRPr sz="2000">
                <a:solidFill>
                  <a:schemeClr val="bg1"/>
                </a:solidFill>
              </a:defRPr>
            </a:lvl1pPr>
          </a:lstStyle>
          <a:p>
            <a:endParaRPr lang="en-US" dirty="0"/>
          </a:p>
        </p:txBody>
      </p:sp>
      <p:sp>
        <p:nvSpPr>
          <p:cNvPr id="8" name="Content Placeholder 10"/>
          <p:cNvSpPr>
            <a:spLocks noGrp="1"/>
          </p:cNvSpPr>
          <p:nvPr>
            <p:ph sz="quarter" idx="11"/>
          </p:nvPr>
        </p:nvSpPr>
        <p:spPr>
          <a:xfrm>
            <a:off x="4500202" y="2366737"/>
            <a:ext cx="3200400" cy="3231489"/>
          </a:xfrm>
          <a:prstGeom prst="rect">
            <a:avLst/>
          </a:prstGeom>
          <a:ln>
            <a:solidFill>
              <a:schemeClr val="bg1">
                <a:lumMod val="65000"/>
                <a:alpha val="80000"/>
              </a:schemeClr>
            </a:solidFill>
          </a:ln>
        </p:spPr>
        <p:txBody>
          <a:bodyPr/>
          <a:lstStyle>
            <a:lvl1pPr marL="228600" indent="-228600">
              <a:buFont typeface="Arial" panose="020B0604020202020204" pitchFamily="34" charset="0"/>
              <a:buChar char="•"/>
              <a:defRPr sz="2000">
                <a:solidFill>
                  <a:schemeClr val="tx1">
                    <a:lumMod val="50000"/>
                    <a:lumOff val="50000"/>
                  </a:schemeClr>
                </a:solidFill>
              </a:defRPr>
            </a:lvl1pPr>
          </a:lstStyle>
          <a:p>
            <a:endParaRPr lang="en-US" dirty="0"/>
          </a:p>
        </p:txBody>
      </p:sp>
      <p:cxnSp>
        <p:nvCxnSpPr>
          <p:cNvPr id="9" name="Straight Connector 8"/>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10" name="TextBox 9"/>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2015</a:t>
            </a:r>
            <a:r>
              <a:rPr lang="en-US" sz="1200" dirty="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11"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r>
              <a:rPr lang="en-US" sz="1200" dirty="0" smtClean="0">
                <a:solidFill>
                  <a:srgbClr val="FFFFFF">
                    <a:lumMod val="50000"/>
                  </a:srgbClr>
                </a:solidFill>
              </a:rPr>
              <a:t>Date</a:t>
            </a:r>
          </a:p>
          <a:p>
            <a:pPr>
              <a:lnSpc>
                <a:spcPct val="120000"/>
              </a:lnSpc>
            </a:pPr>
            <a:r>
              <a:rPr lang="en-US" sz="1200" dirty="0" smtClean="0">
                <a:solidFill>
                  <a:srgbClr val="32BCAD"/>
                </a:solidFill>
              </a:rPr>
              <a:t>PRESENTER NAME</a:t>
            </a:r>
            <a:endParaRPr lang="en-US" sz="1200" dirty="0">
              <a:solidFill>
                <a:srgbClr val="32BCAD"/>
              </a:solidFill>
            </a:endParaRPr>
          </a:p>
        </p:txBody>
      </p:sp>
      <p:pic>
        <p:nvPicPr>
          <p:cNvPr id="12" name="Picture 11" descr="ADSK_DesignAcademy_RGB_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spTree>
    <p:extLst>
      <p:ext uri="{BB962C8B-B14F-4D97-AF65-F5344CB8AC3E}">
        <p14:creationId xmlns:p14="http://schemas.microsoft.com/office/powerpoint/2010/main" val="36127031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descr="br_secondary-education-male-african-american-teacher-123D copy.png"/>
          <p:cNvPicPr>
            <a:picLocks noChangeAspect="1"/>
          </p:cNvPicPr>
          <p:nvPr userDrawn="1"/>
        </p:nvPicPr>
        <p:blipFill rotWithShape="1">
          <a:blip r:embed="rId2"/>
          <a:srcRect t="2720" r="24373"/>
          <a:stretch/>
        </p:blipFill>
        <p:spPr>
          <a:xfrm>
            <a:off x="1696063" y="-9144"/>
            <a:ext cx="10492889" cy="6867144"/>
          </a:xfrm>
          <a:prstGeom prst="rect">
            <a:avLst/>
          </a:prstGeom>
        </p:spPr>
      </p:pic>
      <p:sp>
        <p:nvSpPr>
          <p:cNvPr id="8" name="Rectangle 7"/>
          <p:cNvSpPr/>
          <p:nvPr userDrawn="1"/>
        </p:nvSpPr>
        <p:spPr>
          <a:xfrm>
            <a:off x="0" y="0"/>
            <a:ext cx="3208867" cy="6858000"/>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a:spLocks noGrp="1"/>
          </p:cNvSpPr>
          <p:nvPr>
            <p:ph sz="half" idx="1"/>
          </p:nvPr>
        </p:nvSpPr>
        <p:spPr>
          <a:xfrm>
            <a:off x="377317" y="742950"/>
            <a:ext cx="2471208" cy="5831586"/>
          </a:xfrm>
          <a:prstGeom prst="rect">
            <a:avLst/>
          </a:prstGeom>
        </p:spPr>
        <p:txBody>
          <a:bodyPr/>
          <a:lstStyle>
            <a:lvl1pPr marL="0" indent="0" algn="l">
              <a:buNone/>
              <a:defRPr sz="1600" b="0">
                <a:solidFill>
                  <a:schemeClr val="bg1"/>
                </a:solidFill>
                <a:latin typeface="Frutiger Next Pro"/>
                <a:cs typeface="Frutiger Next Pro"/>
              </a:defRPr>
            </a:lvl1pPr>
            <a:lvl2pPr>
              <a:buNone/>
              <a:defRPr sz="1600" b="0">
                <a:solidFill>
                  <a:schemeClr val="tx1">
                    <a:lumMod val="75000"/>
                    <a:lumOff val="25000"/>
                  </a:schemeClr>
                </a:solidFill>
                <a:latin typeface="Frutiger Next Pro"/>
                <a:cs typeface="Frutiger Next Pro"/>
              </a:defRPr>
            </a:lvl2pPr>
            <a:lvl3pPr>
              <a:buNone/>
              <a:defRPr sz="1600" b="0">
                <a:solidFill>
                  <a:schemeClr val="tx1">
                    <a:lumMod val="75000"/>
                    <a:lumOff val="25000"/>
                  </a:schemeClr>
                </a:solidFill>
                <a:latin typeface="Frutiger Next Pro"/>
                <a:cs typeface="Frutiger Next Pro"/>
              </a:defRPr>
            </a:lvl3pPr>
            <a:lvl4pPr>
              <a:buNone/>
              <a:defRPr sz="1600" b="0">
                <a:solidFill>
                  <a:schemeClr val="tx1">
                    <a:lumMod val="75000"/>
                    <a:lumOff val="25000"/>
                  </a:schemeClr>
                </a:solidFill>
                <a:latin typeface="Frutiger Next Pro"/>
                <a:cs typeface="Frutiger Next Pro"/>
              </a:defRPr>
            </a:lvl4pPr>
            <a:lvl5pPr>
              <a:buNone/>
              <a:defRPr sz="1600" b="0">
                <a:solidFill>
                  <a:schemeClr val="tx1">
                    <a:lumMod val="75000"/>
                    <a:lumOff val="25000"/>
                  </a:schemeClr>
                </a:solidFill>
                <a:latin typeface="Frutiger Next Pro"/>
                <a:cs typeface="Frutiger Next Pro"/>
              </a:defRPr>
            </a:lvl5pPr>
            <a:lvl6pPr>
              <a:defRPr sz="1800"/>
            </a:lvl6pPr>
            <a:lvl7pPr>
              <a:defRPr sz="1800"/>
            </a:lvl7pPr>
            <a:lvl8pPr>
              <a:defRPr sz="1800"/>
            </a:lvl8pPr>
            <a:lvl9pPr>
              <a:defRPr sz="1800"/>
            </a:lvl9pPr>
          </a:lstStyle>
          <a:p>
            <a:pPr lvl="0"/>
            <a:r>
              <a:rPr lang="en-US" dirty="0" smtClean="0"/>
              <a:t>Click to edit Master text style</a:t>
            </a:r>
          </a:p>
        </p:txBody>
      </p:sp>
      <p:sp>
        <p:nvSpPr>
          <p:cNvPr id="10" name="Rectangle 9"/>
          <p:cNvSpPr/>
          <p:nvPr userDrawn="1"/>
        </p:nvSpPr>
        <p:spPr>
          <a:xfrm>
            <a:off x="3208867" y="0"/>
            <a:ext cx="8980085" cy="6858000"/>
          </a:xfrm>
          <a:prstGeom prst="rect">
            <a:avLst/>
          </a:prstGeom>
          <a:solidFill>
            <a:schemeClr val="accent5">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a:spLocks noGrp="1"/>
          </p:cNvSpPr>
          <p:nvPr>
            <p:ph sz="half" idx="10"/>
          </p:nvPr>
        </p:nvSpPr>
        <p:spPr>
          <a:xfrm>
            <a:off x="3654424" y="742950"/>
            <a:ext cx="8177912" cy="5831586"/>
          </a:xfrm>
          <a:prstGeom prst="rect">
            <a:avLst/>
          </a:prstGeom>
        </p:spPr>
        <p:txBody>
          <a:bodyPr/>
          <a:lstStyle>
            <a:lvl1pPr marL="0" indent="0">
              <a:buNone/>
              <a:defRPr sz="1600" b="0">
                <a:solidFill>
                  <a:schemeClr val="bg1"/>
                </a:solidFill>
                <a:latin typeface="Frutiger Next Pro"/>
                <a:cs typeface="Frutiger Next Pro"/>
              </a:defRPr>
            </a:lvl1pPr>
            <a:lvl2pPr>
              <a:buNone/>
              <a:defRPr sz="1600" b="0">
                <a:solidFill>
                  <a:schemeClr val="tx1">
                    <a:lumMod val="75000"/>
                    <a:lumOff val="25000"/>
                  </a:schemeClr>
                </a:solidFill>
                <a:latin typeface="Frutiger Next Pro"/>
                <a:cs typeface="Frutiger Next Pro"/>
              </a:defRPr>
            </a:lvl2pPr>
            <a:lvl3pPr>
              <a:buNone/>
              <a:defRPr sz="1600" b="0">
                <a:solidFill>
                  <a:schemeClr val="tx1">
                    <a:lumMod val="75000"/>
                    <a:lumOff val="25000"/>
                  </a:schemeClr>
                </a:solidFill>
                <a:latin typeface="Frutiger Next Pro"/>
                <a:cs typeface="Frutiger Next Pro"/>
              </a:defRPr>
            </a:lvl3pPr>
            <a:lvl4pPr>
              <a:buNone/>
              <a:defRPr sz="1600" b="0">
                <a:solidFill>
                  <a:schemeClr val="tx1">
                    <a:lumMod val="75000"/>
                    <a:lumOff val="25000"/>
                  </a:schemeClr>
                </a:solidFill>
                <a:latin typeface="Frutiger Next Pro"/>
                <a:cs typeface="Frutiger Next Pro"/>
              </a:defRPr>
            </a:lvl4pPr>
            <a:lvl5pPr>
              <a:buNone/>
              <a:defRPr sz="1600" b="0">
                <a:solidFill>
                  <a:schemeClr val="tx1">
                    <a:lumMod val="75000"/>
                    <a:lumOff val="25000"/>
                  </a:schemeClr>
                </a:solidFill>
                <a:latin typeface="Frutiger Next Pro"/>
                <a:cs typeface="Frutiger Next Pro"/>
              </a:defRPr>
            </a:lvl5pPr>
            <a:lvl6pPr>
              <a:defRPr sz="1800"/>
            </a:lvl6pPr>
            <a:lvl7pPr>
              <a:defRPr sz="1800"/>
            </a:lvl7pPr>
            <a:lvl8pPr>
              <a:defRPr sz="1800"/>
            </a:lvl8pPr>
            <a:lvl9pPr>
              <a:defRPr sz="1800"/>
            </a:lvl9pPr>
          </a:lstStyle>
          <a:p>
            <a:pPr lvl="0"/>
            <a:r>
              <a:rPr lang="en-US" dirty="0" smtClean="0"/>
              <a:t>Click to edit Master text style</a:t>
            </a:r>
          </a:p>
        </p:txBody>
      </p:sp>
    </p:spTree>
    <p:extLst>
      <p:ext uri="{BB962C8B-B14F-4D97-AF65-F5344CB8AC3E}">
        <p14:creationId xmlns:p14="http://schemas.microsoft.com/office/powerpoint/2010/main" val="237184103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470664833"/>
              </p:ext>
            </p:extLst>
          </p:nvPr>
        </p:nvGraphicFramePr>
        <p:xfrm>
          <a:off x="838201" y="1541461"/>
          <a:ext cx="10515600" cy="2987424"/>
        </p:xfrm>
        <a:graphic>
          <a:graphicData uri="http://schemas.openxmlformats.org/drawingml/2006/table">
            <a:tbl>
              <a:tblPr firstRow="1" bandRow="1">
                <a:tableStyleId>{1FECB4D8-DB02-4DC6-A0A2-4F2EBAE1DC90}</a:tableStyleId>
              </a:tblPr>
              <a:tblGrid>
                <a:gridCol w="3505200"/>
                <a:gridCol w="3505200"/>
                <a:gridCol w="3505200"/>
              </a:tblGrid>
              <a:tr h="370840">
                <a:tc>
                  <a:txBody>
                    <a:bodyPr/>
                    <a:lstStyle/>
                    <a:p>
                      <a:endParaRPr lang="en-US" dirty="0"/>
                    </a:p>
                  </a:txBody>
                  <a:tcPr>
                    <a:solidFill>
                      <a:schemeClr val="accent3">
                        <a:alpha val="70000"/>
                      </a:schemeClr>
                    </a:solidFill>
                  </a:tcPr>
                </a:tc>
                <a:tc>
                  <a:txBody>
                    <a:bodyPr/>
                    <a:lstStyle/>
                    <a:p>
                      <a:endParaRPr lang="en-US" dirty="0"/>
                    </a:p>
                  </a:txBody>
                  <a:tcPr>
                    <a:solidFill>
                      <a:schemeClr val="accent3">
                        <a:alpha val="70000"/>
                      </a:schemeClr>
                    </a:solidFill>
                  </a:tcPr>
                </a:tc>
                <a:tc>
                  <a:txBody>
                    <a:bodyPr/>
                    <a:lstStyle/>
                    <a:p>
                      <a:endParaRPr lang="en-US" dirty="0"/>
                    </a:p>
                  </a:txBody>
                  <a:tcPr>
                    <a:solidFill>
                      <a:schemeClr val="accent3">
                        <a:alpha val="70000"/>
                      </a:schemeClr>
                    </a:solidFill>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a:p>
                  </a:txBody>
                  <a:tcPr/>
                </a:tc>
              </a:tr>
              <a:tr h="370840">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
        <p:nvSpPr>
          <p:cNvPr id="7" name="Title 1"/>
          <p:cNvSpPr>
            <a:spLocks noGrp="1"/>
          </p:cNvSpPr>
          <p:nvPr>
            <p:ph type="title"/>
          </p:nvPr>
        </p:nvSpPr>
        <p:spPr>
          <a:xfrm>
            <a:off x="838200" y="365125"/>
            <a:ext cx="10515600" cy="954389"/>
          </a:xfrm>
          <a:prstGeom prst="rect">
            <a:avLst/>
          </a:prstGeom>
        </p:spPr>
        <p:txBody>
          <a:bodyPr/>
          <a:lstStyle>
            <a:lvl1pPr>
              <a:defRPr b="0">
                <a:solidFill>
                  <a:schemeClr val="accent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52651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6452" y="2934230"/>
            <a:ext cx="1509332" cy="15093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6452" y="665342"/>
            <a:ext cx="1509332" cy="150933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9125" y="2855191"/>
            <a:ext cx="1509332" cy="1509332"/>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93134" y="4892114"/>
            <a:ext cx="1509332" cy="1509332"/>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48234" y="4892114"/>
            <a:ext cx="1509332" cy="1509332"/>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79125" y="4773304"/>
            <a:ext cx="1509332" cy="1509332"/>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10016" y="4849504"/>
            <a:ext cx="1509332" cy="1509332"/>
          </a:xfrm>
          <a:prstGeom prst="rect">
            <a:avLst/>
          </a:prstGeom>
        </p:spPr>
      </p:pic>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26297" y="4846598"/>
            <a:ext cx="1509332" cy="1509332"/>
          </a:xfrm>
          <a:prstGeom prst="rect">
            <a:avLst/>
          </a:prstGeom>
        </p:spPr>
      </p:pic>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642550" y="2828925"/>
            <a:ext cx="1509332" cy="1509332"/>
          </a:xfrm>
          <a:prstGeom prst="rect">
            <a:avLst/>
          </a:prstGeom>
        </p:spPr>
      </p:pic>
      <p:pic>
        <p:nvPicPr>
          <p:cNvPr id="12" name="Picture 1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6297" y="2828925"/>
            <a:ext cx="1509332" cy="1509332"/>
          </a:xfrm>
          <a:prstGeom prst="rect">
            <a:avLst/>
          </a:prstGeom>
        </p:spPr>
      </p:pic>
      <p:pic>
        <p:nvPicPr>
          <p:cNvPr id="13" name="Picture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548234" y="2857382"/>
            <a:ext cx="1509332" cy="1509332"/>
          </a:xfrm>
          <a:prstGeom prst="rect">
            <a:avLst/>
          </a:prstGeom>
        </p:spPr>
      </p:pic>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93134" y="2934230"/>
            <a:ext cx="1509332" cy="1509332"/>
          </a:xfrm>
          <a:prstGeom prst="rect">
            <a:avLst/>
          </a:prstGeom>
        </p:spPr>
      </p:pic>
      <p:pic>
        <p:nvPicPr>
          <p:cNvPr id="15" name="Picture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517343" y="605711"/>
            <a:ext cx="1509332" cy="1509332"/>
          </a:xfrm>
          <a:prstGeom prst="rect">
            <a:avLst/>
          </a:prstGeom>
        </p:spPr>
      </p:pic>
      <p:pic>
        <p:nvPicPr>
          <p:cNvPr id="16" name="Picture 1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48234" y="590744"/>
            <a:ext cx="1509332" cy="1509332"/>
          </a:xfrm>
          <a:prstGeom prst="rect">
            <a:avLst/>
          </a:prstGeom>
        </p:spPr>
      </p:pic>
      <p:pic>
        <p:nvPicPr>
          <p:cNvPr id="17" name="Picture 1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79125" y="605711"/>
            <a:ext cx="1509332" cy="1509332"/>
          </a:xfrm>
          <a:prstGeom prst="rect">
            <a:avLst/>
          </a:prstGeom>
        </p:spPr>
      </p:pic>
      <p:pic>
        <p:nvPicPr>
          <p:cNvPr id="18" name="Picture 1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610016" y="559597"/>
            <a:ext cx="1509332" cy="1509332"/>
          </a:xfrm>
          <a:prstGeom prst="rect">
            <a:avLst/>
          </a:prstGeom>
        </p:spPr>
      </p:pic>
      <p:pic>
        <p:nvPicPr>
          <p:cNvPr id="19" name="Picture 1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26297" y="517452"/>
            <a:ext cx="1509332" cy="1509332"/>
          </a:xfrm>
          <a:prstGeom prst="rect">
            <a:avLst/>
          </a:prstGeom>
        </p:spPr>
      </p:pic>
    </p:spTree>
    <p:extLst>
      <p:ext uri="{BB962C8B-B14F-4D97-AF65-F5344CB8AC3E}">
        <p14:creationId xmlns:p14="http://schemas.microsoft.com/office/powerpoint/2010/main" val="228662178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sign Academy Closing Slide">
    <p:spTree>
      <p:nvGrpSpPr>
        <p:cNvPr id="1" name=""/>
        <p:cNvGrpSpPr/>
        <p:nvPr/>
      </p:nvGrpSpPr>
      <p:grpSpPr>
        <a:xfrm>
          <a:off x="0" y="0"/>
          <a:ext cx="0" cy="0"/>
          <a:chOff x="0" y="0"/>
          <a:chExt cx="0" cy="0"/>
        </a:xfrm>
      </p:grpSpPr>
      <p:pic>
        <p:nvPicPr>
          <p:cNvPr id="3" name="Picture 3" descr="non_blurred_background.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146" t="1374" r="1326" b="2138"/>
          <a:stretch/>
        </p:blipFill>
        <p:spPr bwMode="auto">
          <a:xfrm>
            <a:off x="-21771" y="-10884"/>
            <a:ext cx="12235542" cy="687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21771" y="2286000"/>
            <a:ext cx="12235542" cy="2830286"/>
          </a:xfrm>
          <a:prstGeom prst="rect">
            <a:avLst/>
          </a:prstGeom>
          <a:solidFill>
            <a:srgbClr val="007273">
              <a:alpha val="57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DA-logo_white_RGB-muy-grand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3219" y="3148627"/>
            <a:ext cx="4845561" cy="1105031"/>
          </a:xfrm>
          <a:prstGeom prst="rect">
            <a:avLst/>
          </a:prstGeom>
        </p:spPr>
      </p:pic>
    </p:spTree>
    <p:extLst>
      <p:ext uri="{BB962C8B-B14F-4D97-AF65-F5344CB8AC3E}">
        <p14:creationId xmlns:p14="http://schemas.microsoft.com/office/powerpoint/2010/main" val="425695011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utodesk Closing Slide">
    <p:spTree>
      <p:nvGrpSpPr>
        <p:cNvPr id="1" name=""/>
        <p:cNvGrpSpPr/>
        <p:nvPr/>
      </p:nvGrpSpPr>
      <p:grpSpPr>
        <a:xfrm>
          <a:off x="0" y="0"/>
          <a:ext cx="0" cy="0"/>
          <a:chOff x="0" y="0"/>
          <a:chExt cx="0" cy="0"/>
        </a:xfrm>
      </p:grpSpPr>
      <p:sp>
        <p:nvSpPr>
          <p:cNvPr id="4" name="TextBox 3"/>
          <p:cNvSpPr txBox="1"/>
          <p:nvPr/>
        </p:nvSpPr>
        <p:spPr>
          <a:xfrm>
            <a:off x="345758" y="5840111"/>
            <a:ext cx="11535799" cy="574453"/>
          </a:xfrm>
          <a:prstGeom prst="rect">
            <a:avLst/>
          </a:prstGeom>
          <a:noFill/>
        </p:spPr>
        <p:txBody>
          <a:bodyPr wrap="square" lIns="0" tIns="0" rIns="0" bIns="0" rtlCol="0">
            <a:spAutoFit/>
          </a:bodyPr>
          <a:lstStyle/>
          <a:p>
            <a:pPr defTabSz="761470"/>
            <a:r>
              <a:rPr lang="en-US" sz="1200" dirty="0">
                <a:solidFill>
                  <a:srgbClr val="FFFFFF">
                    <a:lumMod val="65000"/>
                  </a:srgbClr>
                </a:solidFill>
                <a:cs typeface="Arial" pitchFamily="34" charset="0"/>
              </a:rPr>
              <a:t>Autodesk is a registered trademark of Autodesk, Inc., and/or its subsidiaries and/or affiliates in the USA and/or other countries. All other brand names, product names, or</a:t>
            </a:r>
            <a:br>
              <a:rPr lang="en-US" sz="1200" dirty="0">
                <a:solidFill>
                  <a:srgbClr val="FFFFFF">
                    <a:lumMod val="65000"/>
                  </a:srgbClr>
                </a:solidFill>
                <a:cs typeface="Arial" pitchFamily="34" charset="0"/>
              </a:rPr>
            </a:br>
            <a:r>
              <a:rPr lang="en-US" sz="1200" dirty="0">
                <a:solidFill>
                  <a:srgbClr val="FFFFFF">
                    <a:lumMod val="65000"/>
                  </a:srgbClr>
                </a:solidFill>
                <a:cs typeface="Arial" pitchFamily="34" charset="0"/>
              </a:rPr>
              <a:t>trademarks belong to their respective holders. Autodesk reserves the right to alter product and services offerings, and specifications and pricing at any time without notice, and is</a:t>
            </a:r>
            <a:br>
              <a:rPr lang="en-US" sz="1200" dirty="0">
                <a:solidFill>
                  <a:srgbClr val="FFFFFF">
                    <a:lumMod val="65000"/>
                  </a:srgbClr>
                </a:solidFill>
                <a:cs typeface="Arial" pitchFamily="34" charset="0"/>
              </a:rPr>
            </a:br>
            <a:r>
              <a:rPr lang="en-US" sz="1200" dirty="0">
                <a:solidFill>
                  <a:srgbClr val="FFFFFF">
                    <a:lumMod val="65000"/>
                  </a:srgbClr>
                </a:solidFill>
                <a:cs typeface="Arial" pitchFamily="34" charset="0"/>
              </a:rPr>
              <a:t>not responsible for typographical or graphical errors that may appear in this document</a:t>
            </a:r>
            <a:r>
              <a:rPr lang="en-US" sz="1333" dirty="0">
                <a:solidFill>
                  <a:srgbClr val="FFFFFF">
                    <a:lumMod val="65000"/>
                  </a:srgbClr>
                </a:solidFill>
                <a:cs typeface="Arial" pitchFamily="34" charset="0"/>
              </a:rPr>
              <a:t>.</a:t>
            </a:r>
          </a:p>
        </p:txBody>
      </p:sp>
      <p:sp>
        <p:nvSpPr>
          <p:cNvPr id="9" name="TextBox 8"/>
          <p:cNvSpPr txBox="1"/>
          <p:nvPr userDrawn="1"/>
        </p:nvSpPr>
        <p:spPr>
          <a:xfrm>
            <a:off x="339372" y="6532154"/>
            <a:ext cx="6096000" cy="184666"/>
          </a:xfrm>
          <a:prstGeom prst="rect">
            <a:avLst/>
          </a:prstGeom>
          <a:noFill/>
        </p:spPr>
        <p:txBody>
          <a:bodyPr wrap="square" lIns="0" tIns="0" rIns="0" bIns="0" rtlCol="0">
            <a:spAutoFit/>
          </a:bodyPr>
          <a:lstStyle/>
          <a:p>
            <a:pPr defTabSz="761470"/>
            <a:r>
              <a:rPr lang="en-US" sz="1200" dirty="0">
                <a:solidFill>
                  <a:srgbClr val="FFFFFF">
                    <a:lumMod val="65000"/>
                  </a:srgbClr>
                </a:solidFill>
                <a:cs typeface="Arial" pitchFamily="34" charset="0"/>
              </a:rPr>
              <a:t>© 2015 Autodesk.  All rights reserved.</a:t>
            </a:r>
          </a:p>
        </p:txBody>
      </p:sp>
      <p:pic>
        <p:nvPicPr>
          <p:cNvPr id="6" name="Picture 5" descr="autodesk-logo-ppt.png"/>
          <p:cNvPicPr>
            <a:picLocks noChangeAspect="1"/>
          </p:cNvPicPr>
          <p:nvPr userDrawn="1"/>
        </p:nvPicPr>
        <p:blipFill>
          <a:blip r:embed="rId2">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a:ext>
            </a:extLst>
          </a:blip>
          <a:stretch>
            <a:fillRect/>
          </a:stretch>
        </p:blipFill>
        <p:spPr>
          <a:xfrm>
            <a:off x="2784480" y="2674670"/>
            <a:ext cx="5953437" cy="990785"/>
          </a:xfrm>
          <a:prstGeom prst="rect">
            <a:avLst/>
          </a:prstGeom>
        </p:spPr>
      </p:pic>
    </p:spTree>
    <p:extLst>
      <p:ext uri="{BB962C8B-B14F-4D97-AF65-F5344CB8AC3E}">
        <p14:creationId xmlns:p14="http://schemas.microsoft.com/office/powerpoint/2010/main" val="26670485"/>
      </p:ext>
    </p:extLst>
  </p:cSld>
  <p:clrMapOvr>
    <a:masterClrMapping/>
  </p:clrMapOvr>
  <p:timing>
    <p:tnLst>
      <p:par>
        <p:cT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8" name="Picture 7" descr="gradient_ppt_her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2000" cy="6858000"/>
          </a:xfrm>
          <a:prstGeom prst="rect">
            <a:avLst/>
          </a:prstGeom>
        </p:spPr>
      </p:pic>
      <p:sp>
        <p:nvSpPr>
          <p:cNvPr id="2" name="Rectangle 1"/>
          <p:cNvSpPr/>
          <p:nvPr/>
        </p:nvSpPr>
        <p:spPr>
          <a:xfrm>
            <a:off x="-16959" y="3253232"/>
            <a:ext cx="12208959" cy="2681369"/>
          </a:xfrm>
          <a:prstGeom prst="rect">
            <a:avLst/>
          </a:prstGeom>
          <a:solidFill>
            <a:schemeClr val="accent5">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lIns="76780" tIns="38389" rIns="76780" bIns="38389" rtlCol="0" anchor="ctr"/>
          <a:lstStyle/>
          <a:p>
            <a:pPr algn="ctr" defTabSz="761470"/>
            <a:endParaRPr lang="en-US" sz="2933" dirty="0">
              <a:solidFill>
                <a:srgbClr val="FFFFFF"/>
              </a:solidFill>
            </a:endParaRPr>
          </a:p>
        </p:txBody>
      </p:sp>
      <p:sp>
        <p:nvSpPr>
          <p:cNvPr id="4" name="Text Placeholder 2"/>
          <p:cNvSpPr>
            <a:spLocks noGrp="1"/>
          </p:cNvSpPr>
          <p:nvPr>
            <p:ph type="body" sz="quarter" idx="10" hasCustomPrompt="1"/>
          </p:nvPr>
        </p:nvSpPr>
        <p:spPr>
          <a:xfrm>
            <a:off x="4684886" y="3606729"/>
            <a:ext cx="6931191" cy="1998828"/>
          </a:xfrm>
          <a:prstGeom prst="rect">
            <a:avLst/>
          </a:prstGeom>
        </p:spPr>
        <p:txBody>
          <a:bodyPr lIns="0" tIns="0" rIns="0" bIns="0">
            <a:noAutofit/>
          </a:bodyPr>
          <a:lstStyle>
            <a:lvl1pPr marL="0" indent="0">
              <a:spcBef>
                <a:spcPts val="0"/>
              </a:spcBef>
              <a:buNone/>
              <a:defRPr sz="3600" b="0" i="0" baseline="0">
                <a:solidFill>
                  <a:schemeClr val="bg1"/>
                </a:solidFill>
                <a:latin typeface="Frutiger Next LT W1G"/>
                <a:cs typeface="Frutiger Next LT W1G"/>
              </a:defRPr>
            </a:lvl1pPr>
          </a:lstStyle>
          <a:p>
            <a:r>
              <a:rPr lang="en-US" sz="3733" dirty="0" smtClean="0"/>
              <a:t>Main title can extend over one </a:t>
            </a:r>
            <a:br>
              <a:rPr lang="en-US" sz="3733" dirty="0" smtClean="0"/>
            </a:br>
            <a:r>
              <a:rPr lang="en-US" sz="3733" dirty="0" smtClean="0"/>
              <a:t>multiple lines if this is needed for longer titles.</a:t>
            </a:r>
            <a:endParaRPr lang="en-US" sz="3733" dirty="0"/>
          </a:p>
        </p:txBody>
      </p:sp>
      <p:sp>
        <p:nvSpPr>
          <p:cNvPr id="5" name="Text Placeholder 4"/>
          <p:cNvSpPr>
            <a:spLocks noGrp="1"/>
          </p:cNvSpPr>
          <p:nvPr>
            <p:ph type="body" sz="quarter" idx="12" hasCustomPrompt="1"/>
          </p:nvPr>
        </p:nvSpPr>
        <p:spPr>
          <a:xfrm>
            <a:off x="1532467" y="4742831"/>
            <a:ext cx="2475087" cy="387256"/>
          </a:xfrm>
          <a:prstGeom prst="rect">
            <a:avLst/>
          </a:prstGeom>
        </p:spPr>
        <p:txBody>
          <a:bodyPr lIns="0" tIns="0" rIns="0" bIns="0">
            <a:noAutofit/>
          </a:bodyPr>
          <a:lstStyle>
            <a:lvl1pPr marL="0" indent="0">
              <a:spcBef>
                <a:spcPts val="0"/>
              </a:spcBef>
              <a:buNone/>
              <a:defRPr sz="2133" b="0" i="0" baseline="0">
                <a:solidFill>
                  <a:schemeClr val="bg1"/>
                </a:solidFill>
                <a:latin typeface="Frutiger Next LT W1G"/>
                <a:cs typeface="Frutiger Next LT W1G"/>
              </a:defRPr>
            </a:lvl1pPr>
          </a:lstStyle>
          <a:p>
            <a:pPr lvl="0"/>
            <a:r>
              <a:rPr lang="en-US" dirty="0" smtClean="0"/>
              <a:t>Presenter Name</a:t>
            </a:r>
          </a:p>
        </p:txBody>
      </p:sp>
      <p:sp>
        <p:nvSpPr>
          <p:cNvPr id="6" name="Text Placeholder 15"/>
          <p:cNvSpPr>
            <a:spLocks noGrp="1"/>
          </p:cNvSpPr>
          <p:nvPr>
            <p:ph type="body" sz="quarter" idx="13" hasCustomPrompt="1"/>
          </p:nvPr>
        </p:nvSpPr>
        <p:spPr>
          <a:xfrm>
            <a:off x="1532466" y="5130087"/>
            <a:ext cx="2475088" cy="315216"/>
          </a:xfrm>
          <a:prstGeom prst="rect">
            <a:avLst/>
          </a:prstGeom>
        </p:spPr>
        <p:txBody>
          <a:bodyPr lIns="0" tIns="0" rIns="0" bIns="0">
            <a:noAutofit/>
          </a:bodyPr>
          <a:lstStyle>
            <a:lvl1pPr marL="0" indent="0">
              <a:spcBef>
                <a:spcPts val="0"/>
              </a:spcBef>
              <a:buNone/>
              <a:defRPr sz="1600" b="0" i="0" baseline="0">
                <a:solidFill>
                  <a:schemeClr val="bg1"/>
                </a:solidFill>
                <a:latin typeface="Frutiger Next LT W1G"/>
                <a:cs typeface="Frutiger Next LT W1G"/>
              </a:defRPr>
            </a:lvl1pPr>
          </a:lstStyle>
          <a:p>
            <a:pPr lvl="0"/>
            <a:r>
              <a:rPr lang="en-US" dirty="0" smtClean="0"/>
              <a:t>Presenter Title</a:t>
            </a:r>
            <a:endParaRPr lang="en-US" dirty="0"/>
          </a:p>
        </p:txBody>
      </p:sp>
      <p:pic>
        <p:nvPicPr>
          <p:cNvPr id="9" name="Picture 8" descr="ADA-logo_white_RGB-muy-grand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746" y="3689630"/>
            <a:ext cx="3102076" cy="707429"/>
          </a:xfrm>
          <a:prstGeom prst="rect">
            <a:avLst/>
          </a:prstGeom>
        </p:spPr>
      </p:pic>
    </p:spTree>
    <p:extLst>
      <p:ext uri="{BB962C8B-B14F-4D97-AF65-F5344CB8AC3E}">
        <p14:creationId xmlns:p14="http://schemas.microsoft.com/office/powerpoint/2010/main" val="23928777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4"/>
          <p:cNvSpPr/>
          <p:nvPr/>
        </p:nvSpPr>
        <p:spPr>
          <a:xfrm>
            <a:off x="0" y="6457950"/>
            <a:ext cx="12192000" cy="4000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68571" tIns="34285" rIns="68571" bIns="34285" anchor="ctr"/>
          <a:lstStyle/>
          <a:p>
            <a:pPr algn="ctr" defTabSz="609526" fontAlgn="auto">
              <a:spcBef>
                <a:spcPts val="0"/>
              </a:spcBef>
              <a:spcAft>
                <a:spcPts val="0"/>
              </a:spcAft>
              <a:defRPr/>
            </a:pPr>
            <a:endParaRPr lang="en-US" dirty="0">
              <a:latin typeface="Arial" pitchFamily="34" charset="0"/>
            </a:endParaRPr>
          </a:p>
        </p:txBody>
      </p:sp>
      <p:sp>
        <p:nvSpPr>
          <p:cNvPr id="5" name="TextBox 5"/>
          <p:cNvSpPr txBox="1">
            <a:spLocks noChangeArrowheads="1"/>
          </p:cNvSpPr>
          <p:nvPr userDrawn="1"/>
        </p:nvSpPr>
        <p:spPr bwMode="auto">
          <a:xfrm>
            <a:off x="98813" y="6596063"/>
            <a:ext cx="971455" cy="12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US" altLang="en-US" sz="800" dirty="0">
                <a:solidFill>
                  <a:srgbClr val="595959"/>
                </a:solidFill>
              </a:rPr>
              <a:t>© 2016 Autodesk</a:t>
            </a:r>
          </a:p>
        </p:txBody>
      </p:sp>
      <p:pic>
        <p:nvPicPr>
          <p:cNvPr id="6" name="Picture 6" descr="autodesk-logo-rgb-color-logo-black-text-lar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76482" y="6543675"/>
            <a:ext cx="1400038" cy="23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56346" y="1508760"/>
            <a:ext cx="11021569" cy="4709161"/>
          </a:xfrm>
          <a:prstGeom prst="rect">
            <a:avLst/>
          </a:prstGeom>
        </p:spPr>
        <p:txBody>
          <a:bodyPr lIns="68571" tIns="34285" rIns="68571" bIns="34285"/>
          <a:lstStyle>
            <a:lvl1pPr marL="384521" indent="-384521">
              <a:buClr>
                <a:schemeClr val="accent4"/>
              </a:buClr>
              <a:defRPr>
                <a:latin typeface="Arial" pitchFamily="34" charset="0"/>
                <a:cs typeface="Arial" pitchFamily="34" charset="0"/>
              </a:defRPr>
            </a:lvl1pPr>
            <a:lvl2pPr>
              <a:buClr>
                <a:schemeClr val="accent4"/>
              </a:buClr>
              <a:defRPr>
                <a:latin typeface="Arial" pitchFamily="34" charset="0"/>
                <a:cs typeface="Arial" pitchFamily="34" charset="0"/>
              </a:defRPr>
            </a:lvl2pPr>
            <a:lvl3pPr>
              <a:buClr>
                <a:schemeClr val="accent4"/>
              </a:buClr>
              <a:defRPr>
                <a:latin typeface="Arial" pitchFamily="34" charset="0"/>
                <a:cs typeface="Arial" pitchFamily="34" charset="0"/>
              </a:defRPr>
            </a:lvl3pPr>
            <a:lvl4pPr>
              <a:buClr>
                <a:schemeClr val="accent4"/>
              </a:buClr>
              <a:defRPr>
                <a:latin typeface="Arial" pitchFamily="34" charset="0"/>
                <a:cs typeface="Arial" pitchFamily="34" charset="0"/>
              </a:defRPr>
            </a:lvl4pPr>
            <a:lvl5pPr>
              <a:buClr>
                <a:schemeClr val="accent4"/>
              </a:buCl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556346" y="256034"/>
            <a:ext cx="11021569" cy="660377"/>
          </a:xfrm>
          <a:prstGeom prst="rect">
            <a:avLst/>
          </a:prstGeom>
        </p:spPr>
        <p:txBody>
          <a:bodyPr lIns="68571" tIns="34285" rIns="68571" bIns="34285"/>
          <a:lstStyle>
            <a:lvl1pPr>
              <a:defRPr/>
            </a:lvl1pPr>
          </a:lstStyle>
          <a:p>
            <a:r>
              <a:rPr lang="en-US" dirty="0"/>
              <a:t>Click to edit Master title style</a:t>
            </a:r>
          </a:p>
        </p:txBody>
      </p:sp>
      <p:sp>
        <p:nvSpPr>
          <p:cNvPr id="7" name="Slide Number Placeholder 3"/>
          <p:cNvSpPr>
            <a:spLocks noGrp="1"/>
          </p:cNvSpPr>
          <p:nvPr>
            <p:ph type="sldNum" sz="quarter" idx="10"/>
          </p:nvPr>
        </p:nvSpPr>
        <p:spPr>
          <a:xfrm>
            <a:off x="5662060" y="6457951"/>
            <a:ext cx="836928" cy="307181"/>
          </a:xfrm>
          <a:prstGeom prst="rect">
            <a:avLst/>
          </a:prstGeom>
        </p:spPr>
        <p:txBody>
          <a:bodyPr vert="horz" wrap="square" lIns="68571" tIns="34285" rIns="68571" bIns="34285" numCol="1" anchor="ctr" anchorCtr="0" compatLnSpc="1">
            <a:prstTxWarp prst="textNoShape">
              <a:avLst/>
            </a:prstTxWarp>
          </a:bodyPr>
          <a:lstStyle>
            <a:lvl1pPr algn="ctr">
              <a:defRPr sz="2200"/>
            </a:lvl1pPr>
          </a:lstStyle>
          <a:p>
            <a:fld id="{1FFB1DBD-B67B-4871-B291-39FE10E8B265}" type="slidenum">
              <a:rPr lang="en-US" altLang="en-US"/>
              <a:pPr/>
              <a:t>‹#›</a:t>
            </a:fld>
            <a:endParaRPr lang="en-US" altLang="en-US"/>
          </a:p>
        </p:txBody>
      </p:sp>
    </p:spTree>
    <p:extLst>
      <p:ext uri="{BB962C8B-B14F-4D97-AF65-F5344CB8AC3E}">
        <p14:creationId xmlns:p14="http://schemas.microsoft.com/office/powerpoint/2010/main" val="944695520"/>
      </p:ext>
    </p:extLst>
  </p:cSld>
  <p:clrMapOvr>
    <a:masterClrMapping/>
  </p:clrMapOvr>
  <p:transition/>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0" y="1876778"/>
            <a:ext cx="10972859" cy="3922889"/>
          </a:xfrm>
          <a:prstGeom prst="rect">
            <a:avLst/>
          </a:prstGeom>
        </p:spPr>
        <p:txBody>
          <a:bodyPr lIns="73140" tIns="0" rIns="0" bIns="0">
            <a:noAutofit/>
          </a:bodyPr>
          <a:lstStyle>
            <a:lvl1pPr marL="304792" indent="-304792">
              <a:buClr>
                <a:schemeClr val="accent3"/>
              </a:buClr>
              <a:buSzPct val="100000"/>
              <a:buFont typeface="Arial"/>
              <a:buChar char="•"/>
              <a:defRPr sz="3467" b="0" i="0">
                <a:solidFill>
                  <a:schemeClr val="tx1">
                    <a:lumMod val="50000"/>
                    <a:lumOff val="50000"/>
                  </a:schemeClr>
                </a:solidFill>
                <a:latin typeface="Frutiger Next LT W1G"/>
                <a:cs typeface="Frutiger Next LT W1G"/>
              </a:defRPr>
            </a:lvl1pPr>
            <a:lvl2pPr marL="963144" indent="-304792">
              <a:buClr>
                <a:schemeClr val="accent4">
                  <a:lumMod val="60000"/>
                  <a:lumOff val="40000"/>
                </a:schemeClr>
              </a:buClr>
              <a:buSzPct val="100000"/>
              <a:buFont typeface="Arial"/>
              <a:buChar char="•"/>
              <a:defRPr sz="3333" b="0" i="0">
                <a:solidFill>
                  <a:schemeClr val="tx1">
                    <a:lumMod val="50000"/>
                    <a:lumOff val="50000"/>
                  </a:schemeClr>
                </a:solidFill>
                <a:latin typeface="Frutiger Next LT W1G"/>
                <a:cs typeface="Frutiger Next LT W1G"/>
              </a:defRPr>
            </a:lvl2pPr>
            <a:lvl3pPr marL="1706209" indent="-243834">
              <a:buClr>
                <a:schemeClr val="accent2"/>
              </a:buClr>
              <a:buSzPct val="100000"/>
              <a:buFont typeface="Arial"/>
              <a:buChar char="•"/>
              <a:defRPr sz="2933" b="0" i="0">
                <a:solidFill>
                  <a:schemeClr val="tx1">
                    <a:lumMod val="50000"/>
                    <a:lumOff val="50000"/>
                  </a:schemeClr>
                </a:solidFill>
                <a:latin typeface="Frutiger Next LT W1G"/>
                <a:cs typeface="Frutiger Next LT W1G"/>
              </a:defRPr>
            </a:lvl3pPr>
            <a:lvl4pPr marL="2388695" indent="-243834">
              <a:buClr>
                <a:schemeClr val="accent1"/>
              </a:buClr>
              <a:buSzPct val="100000"/>
              <a:buFont typeface="Arial"/>
              <a:buChar char="•"/>
              <a:defRPr sz="2533" b="0" i="0">
                <a:solidFill>
                  <a:schemeClr val="tx1">
                    <a:lumMod val="50000"/>
                    <a:lumOff val="50000"/>
                  </a:schemeClr>
                </a:solidFill>
                <a:latin typeface="Frutiger Next LT W1G"/>
                <a:cs typeface="Frutiger Next LT W1G"/>
              </a:defRPr>
            </a:lvl4pPr>
            <a:lvl5pPr marL="3071177" indent="-219451">
              <a:buClr>
                <a:schemeClr val="accent6">
                  <a:lumMod val="20000"/>
                  <a:lumOff val="80000"/>
                </a:schemeClr>
              </a:buClr>
              <a:buSzPct val="100000"/>
              <a:buFont typeface="Arial"/>
              <a:buChar char="•"/>
              <a:defRPr sz="2267" b="0" i="0">
                <a:solidFill>
                  <a:schemeClr val="tx1">
                    <a:lumMod val="50000"/>
                    <a:lumOff val="50000"/>
                  </a:schemeClr>
                </a:solidFill>
                <a:latin typeface="Frutiger Next LT W1G"/>
                <a:cs typeface="Frutiger Next LT W1G"/>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609601" y="663223"/>
            <a:ext cx="10972800" cy="754416"/>
          </a:xfrm>
          <a:prstGeom prst="rect">
            <a:avLst/>
          </a:prstGeom>
        </p:spPr>
        <p:txBody>
          <a:bodyPr lIns="0" tIns="0" rIns="0" bIns="0" anchor="t" anchorCtr="0">
            <a:noAutofit/>
          </a:bodyPr>
          <a:lstStyle>
            <a:lvl1pPr algn="l">
              <a:defRPr sz="4267" b="0" i="0" baseline="0">
                <a:solidFill>
                  <a:schemeClr val="accent2"/>
                </a:solidFill>
                <a:latin typeface="Frutiger Next LT W1G"/>
                <a:cs typeface="Frutiger Next LT W1G"/>
              </a:defRPr>
            </a:lvl1pPr>
          </a:lstStyle>
          <a:p>
            <a:r>
              <a:rPr lang="en-US" dirty="0" smtClean="0"/>
              <a:t>Click to edit Master title style</a:t>
            </a:r>
            <a:endParaRPr lang="en-US" dirty="0"/>
          </a:p>
        </p:txBody>
      </p:sp>
      <p:cxnSp>
        <p:nvCxnSpPr>
          <p:cNvPr id="11" name="Straight Connector 10"/>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14" name="TextBox 13"/>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a:t>
            </a:r>
            <a:r>
              <a:rPr lang="en-US" sz="1200" dirty="0" smtClean="0">
                <a:solidFill>
                  <a:srgbClr val="57C604"/>
                </a:solidFill>
                <a:cs typeface="Arial" pitchFamily="34" charset="0"/>
              </a:rPr>
              <a:t>2016</a:t>
            </a:r>
            <a:r>
              <a:rPr lang="en-US" sz="1200" dirty="0" smtClean="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15"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endParaRPr lang="en-US" sz="1200" dirty="0" smtClean="0">
              <a:solidFill>
                <a:srgbClr val="FFFFFF">
                  <a:lumMod val="50000"/>
                </a:srgbClr>
              </a:solidFill>
            </a:endParaRPr>
          </a:p>
        </p:txBody>
      </p:sp>
      <p:pic>
        <p:nvPicPr>
          <p:cNvPr id="8" name="Picture 7" descr="ADSK_DesignAcademy_RGB_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spTree>
    <p:extLst>
      <p:ext uri="{BB962C8B-B14F-4D97-AF65-F5344CB8AC3E}">
        <p14:creationId xmlns:p14="http://schemas.microsoft.com/office/powerpoint/2010/main" val="11488576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p:cNvSpPr/>
          <p:nvPr userDrawn="1"/>
        </p:nvSpPr>
        <p:spPr>
          <a:xfrm>
            <a:off x="0" y="0"/>
            <a:ext cx="12192000" cy="6120399"/>
          </a:xfrm>
          <a:prstGeom prst="rect">
            <a:avLst/>
          </a:prstGeom>
          <a:gradFill flip="none" rotWithShape="1">
            <a:gsLst>
              <a:gs pos="0">
                <a:schemeClr val="accent5"/>
              </a:gs>
              <a:gs pos="78000">
                <a:schemeClr val="accent3"/>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0" y="6457949"/>
            <a:ext cx="12192000" cy="4000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6780" tIns="38389" rIns="76780" bIns="38389" rtlCol="0" anchor="ctr"/>
          <a:lstStyle/>
          <a:p>
            <a:pPr algn="ctr" defTabSz="761470"/>
            <a:endParaRPr lang="en-US" sz="2933" dirty="0">
              <a:solidFill>
                <a:srgbClr val="FFFFFF"/>
              </a:solidFill>
            </a:endParaRPr>
          </a:p>
        </p:txBody>
      </p:sp>
      <p:sp>
        <p:nvSpPr>
          <p:cNvPr id="12" name="TextBox 11"/>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a:t>
            </a:r>
            <a:r>
              <a:rPr lang="en-US" sz="1200" dirty="0" smtClean="0">
                <a:solidFill>
                  <a:srgbClr val="57C604"/>
                </a:solidFill>
                <a:cs typeface="Arial" pitchFamily="34" charset="0"/>
              </a:rPr>
              <a:t>2016</a:t>
            </a:r>
            <a:r>
              <a:rPr lang="en-US" sz="1200" dirty="0" smtClean="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13"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endParaRPr lang="en-US" sz="1200" dirty="0">
              <a:solidFill>
                <a:srgbClr val="32BCAD"/>
              </a:solidFill>
            </a:endParaRPr>
          </a:p>
        </p:txBody>
      </p:sp>
      <p:sp>
        <p:nvSpPr>
          <p:cNvPr id="14" name="Text Placeholder 2"/>
          <p:cNvSpPr>
            <a:spLocks noGrp="1"/>
          </p:cNvSpPr>
          <p:nvPr>
            <p:ph type="body" sz="quarter" idx="10" hasCustomPrompt="1"/>
          </p:nvPr>
        </p:nvSpPr>
        <p:spPr>
          <a:xfrm>
            <a:off x="609601" y="1969839"/>
            <a:ext cx="10157177" cy="1998828"/>
          </a:xfrm>
          <a:prstGeom prst="rect">
            <a:avLst/>
          </a:prstGeom>
        </p:spPr>
        <p:txBody>
          <a:bodyPr lIns="0" tIns="0" rIns="0" bIns="0">
            <a:noAutofit/>
          </a:bodyPr>
          <a:lstStyle>
            <a:lvl1pPr marL="0" indent="0">
              <a:spcBef>
                <a:spcPts val="0"/>
              </a:spcBef>
              <a:buNone/>
              <a:defRPr sz="5867" b="0" i="0" baseline="0">
                <a:solidFill>
                  <a:schemeClr val="bg1"/>
                </a:solidFill>
                <a:latin typeface="Frutiger Next LT W1G"/>
                <a:cs typeface="Frutiger Next LT W1G"/>
              </a:defRPr>
            </a:lvl1pPr>
          </a:lstStyle>
          <a:p>
            <a:r>
              <a:rPr lang="en-US" sz="3733" dirty="0" smtClean="0"/>
              <a:t>Section opener or pull quote, etc.</a:t>
            </a:r>
            <a:endParaRPr lang="en-US" sz="3733" dirty="0"/>
          </a:p>
        </p:txBody>
      </p:sp>
      <p:pic>
        <p:nvPicPr>
          <p:cNvPr id="8" name="Picture 7" descr="ADSK_DesignAcademy_RGB_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spTree>
    <p:extLst>
      <p:ext uri="{BB962C8B-B14F-4D97-AF65-F5344CB8AC3E}">
        <p14:creationId xmlns:p14="http://schemas.microsoft.com/office/powerpoint/2010/main" val="1989992470"/>
      </p:ext>
    </p:extLst>
  </p:cSld>
  <p:clrMapOvr>
    <a:masterClrMapping/>
  </p:clrMapOvr>
  <p:transition/>
  <p:timing>
    <p:tnLst>
      <p:par>
        <p:cTn id="1" dur="indefinite" restart="never" nodeType="tmRoot"/>
      </p:par>
    </p:tnLst>
  </p:timing>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2 column)">
    <p:spTree>
      <p:nvGrpSpPr>
        <p:cNvPr id="1" name=""/>
        <p:cNvGrpSpPr/>
        <p:nvPr/>
      </p:nvGrpSpPr>
      <p:grpSpPr>
        <a:xfrm>
          <a:off x="0" y="0"/>
          <a:ext cx="0" cy="0"/>
          <a:chOff x="0" y="0"/>
          <a:chExt cx="0" cy="0"/>
        </a:xfrm>
      </p:grpSpPr>
      <p:sp>
        <p:nvSpPr>
          <p:cNvPr id="8" name="Title 1"/>
          <p:cNvSpPr>
            <a:spLocks noGrp="1"/>
          </p:cNvSpPr>
          <p:nvPr>
            <p:ph type="title"/>
          </p:nvPr>
        </p:nvSpPr>
        <p:spPr>
          <a:xfrm>
            <a:off x="609601" y="274639"/>
            <a:ext cx="10972800" cy="1143000"/>
          </a:xfrm>
          <a:prstGeom prst="rect">
            <a:avLst/>
          </a:prstGeom>
        </p:spPr>
        <p:txBody>
          <a:bodyPr lIns="0" tIns="0" rIns="0" bIns="0" anchor="t" anchorCtr="0">
            <a:noAutofit/>
          </a:bodyPr>
          <a:lstStyle>
            <a:lvl1pPr algn="l">
              <a:defRPr sz="3733" b="0" baseline="0">
                <a:solidFill>
                  <a:schemeClr val="accent2"/>
                </a:solidFill>
                <a:latin typeface="Frutiger Next LT W1G" pitchFamily="34" charset="0"/>
                <a:cs typeface="Arial" pitchFamily="34" charset="0"/>
              </a:defRPr>
            </a:lvl1pPr>
          </a:lstStyle>
          <a:p>
            <a:r>
              <a:rPr lang="en-US" dirty="0" smtClean="0"/>
              <a:t>Click to edit Master title style</a:t>
            </a:r>
            <a:endParaRPr lang="en-US" dirty="0"/>
          </a:p>
        </p:txBody>
      </p:sp>
      <p:sp>
        <p:nvSpPr>
          <p:cNvPr id="13" name="Content Placeholder 2"/>
          <p:cNvSpPr>
            <a:spLocks noGrp="1"/>
          </p:cNvSpPr>
          <p:nvPr>
            <p:ph idx="17"/>
          </p:nvPr>
        </p:nvSpPr>
        <p:spPr>
          <a:xfrm>
            <a:off x="609606" y="1417641"/>
            <a:ext cx="5386916" cy="4767283"/>
          </a:xfrm>
          <a:prstGeom prst="rect">
            <a:avLst/>
          </a:prstGeom>
        </p:spPr>
        <p:txBody>
          <a:bodyPr lIns="73140" tIns="0" rIns="0" bIns="0">
            <a:noAutofit/>
          </a:bodyPr>
          <a:lstStyle>
            <a:lvl1pPr marL="548536" indent="-548536">
              <a:buClr>
                <a:schemeClr val="accent3"/>
              </a:buClr>
              <a:buSzPct val="100000"/>
              <a:buFont typeface="Arial" panose="020B0604020202020204" pitchFamily="34" charset="0"/>
              <a:buChar char="•"/>
              <a:defRPr sz="3200" b="0">
                <a:solidFill>
                  <a:schemeClr val="tx1">
                    <a:lumMod val="50000"/>
                    <a:lumOff val="50000"/>
                  </a:schemeClr>
                </a:solidFill>
                <a:latin typeface="Frutiger Next LT W1G" pitchFamily="34" charset="0"/>
                <a:cs typeface="Arial" pitchFamily="34" charset="0"/>
              </a:defRPr>
            </a:lvl1pPr>
            <a:lvl2pPr marL="1348970" indent="-390070">
              <a:buClr>
                <a:schemeClr val="accent4">
                  <a:lumMod val="60000"/>
                  <a:lumOff val="40000"/>
                </a:schemeClr>
              </a:buClr>
              <a:buSzPct val="100000"/>
              <a:buFont typeface="Arial" panose="020B0604020202020204" pitchFamily="34" charset="0"/>
              <a:buChar char="•"/>
              <a:defRPr sz="2800" b="0">
                <a:solidFill>
                  <a:schemeClr val="tx1">
                    <a:lumMod val="50000"/>
                    <a:lumOff val="50000"/>
                  </a:schemeClr>
                </a:solidFill>
                <a:latin typeface="Frutiger Next LT W1G" pitchFamily="34" charset="0"/>
                <a:cs typeface="Arial" pitchFamily="34" charset="0"/>
              </a:defRPr>
            </a:lvl2pPr>
            <a:lvl3pPr marL="1792586" indent="-431880">
              <a:buClr>
                <a:schemeClr val="accent2"/>
              </a:buClr>
              <a:buSzPct val="100000"/>
              <a:buFont typeface="Arial" panose="020B0604020202020204" pitchFamily="34" charset="0"/>
              <a:buChar char="•"/>
              <a:defRPr sz="2400" b="0">
                <a:solidFill>
                  <a:schemeClr val="tx1">
                    <a:lumMod val="50000"/>
                    <a:lumOff val="50000"/>
                  </a:schemeClr>
                </a:solidFill>
                <a:latin typeface="Frutiger Next LT W1G" pitchFamily="34" charset="0"/>
                <a:cs typeface="Arial" pitchFamily="34" charset="0"/>
              </a:defRPr>
            </a:lvl3pPr>
            <a:lvl4pPr marL="2513458" indent="-431880">
              <a:buClr>
                <a:schemeClr val="accent1"/>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4pPr>
            <a:lvl5pPr marL="3186346" indent="-383892">
              <a:buClr>
                <a:schemeClr val="accent6">
                  <a:lumMod val="20000"/>
                  <a:lumOff val="80000"/>
                </a:schemeClr>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8"/>
          </p:nvPr>
        </p:nvSpPr>
        <p:spPr>
          <a:xfrm>
            <a:off x="6195489" y="1417642"/>
            <a:ext cx="5386916" cy="4767281"/>
          </a:xfrm>
          <a:prstGeom prst="rect">
            <a:avLst/>
          </a:prstGeom>
        </p:spPr>
        <p:txBody>
          <a:bodyPr lIns="73140" tIns="73140" rIns="0" bIns="0">
            <a:noAutofit/>
          </a:bodyPr>
          <a:lstStyle>
            <a:lvl1pPr marL="426639" indent="-426639">
              <a:spcBef>
                <a:spcPts val="800"/>
              </a:spcBef>
              <a:buClr>
                <a:schemeClr val="accent3"/>
              </a:buClr>
              <a:buSzPct val="100000"/>
              <a:buFont typeface="Arial" panose="020B0604020202020204" pitchFamily="34" charset="0"/>
              <a:buChar char="•"/>
              <a:defRPr sz="3200" b="0">
                <a:solidFill>
                  <a:schemeClr val="tx1">
                    <a:lumMod val="50000"/>
                    <a:lumOff val="50000"/>
                  </a:schemeClr>
                </a:solidFill>
                <a:latin typeface="Frutiger Next LT W1G" pitchFamily="34" charset="0"/>
                <a:cs typeface="Arial" pitchFamily="34" charset="0"/>
              </a:defRPr>
            </a:lvl1pPr>
            <a:lvl2pPr marL="1109038" indent="-390070">
              <a:buClr>
                <a:schemeClr val="accent4">
                  <a:lumMod val="60000"/>
                  <a:lumOff val="40000"/>
                </a:schemeClr>
              </a:buClr>
              <a:buSzPct val="100000"/>
              <a:buFont typeface="Arial" panose="020B0604020202020204" pitchFamily="34" charset="0"/>
              <a:buChar char="•"/>
              <a:defRPr sz="2800" b="0">
                <a:solidFill>
                  <a:schemeClr val="tx1">
                    <a:lumMod val="50000"/>
                    <a:lumOff val="50000"/>
                  </a:schemeClr>
                </a:solidFill>
                <a:latin typeface="Frutiger Next LT W1G" pitchFamily="34" charset="0"/>
                <a:cs typeface="Arial" pitchFamily="34" charset="0"/>
              </a:defRPr>
            </a:lvl2pPr>
            <a:lvl3pPr marL="1706209" indent="-345502">
              <a:buClr>
                <a:schemeClr val="accent2"/>
              </a:buClr>
              <a:buSzPct val="100000"/>
              <a:buFont typeface="Arial" panose="020B0604020202020204" pitchFamily="34" charset="0"/>
              <a:buChar char="•"/>
              <a:defRPr sz="2400" b="0">
                <a:solidFill>
                  <a:schemeClr val="tx1">
                    <a:lumMod val="50000"/>
                    <a:lumOff val="50000"/>
                  </a:schemeClr>
                </a:solidFill>
                <a:latin typeface="Frutiger Next LT W1G" pitchFamily="34" charset="0"/>
                <a:cs typeface="Arial" pitchFamily="34" charset="0"/>
              </a:defRPr>
            </a:lvl3pPr>
            <a:lvl4pPr marL="2388695" indent="-307114">
              <a:buClr>
                <a:schemeClr val="accent1"/>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4pPr>
            <a:lvl5pPr marL="3071177" indent="-268724">
              <a:buClr>
                <a:schemeClr val="accent6">
                  <a:lumMod val="20000"/>
                  <a:lumOff val="80000"/>
                </a:schemeClr>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p:nvPr/>
        </p:nvSpPr>
        <p:spPr>
          <a:xfrm>
            <a:off x="0" y="6457949"/>
            <a:ext cx="12192000" cy="4000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6780" tIns="38389" rIns="76780" bIns="38389" rtlCol="0" anchor="ctr"/>
          <a:lstStyle/>
          <a:p>
            <a:pPr algn="ctr" defTabSz="761470"/>
            <a:endParaRPr lang="en-US" sz="2933" dirty="0">
              <a:solidFill>
                <a:srgbClr val="FFFFFF"/>
              </a:solidFill>
            </a:endParaRPr>
          </a:p>
        </p:txBody>
      </p:sp>
      <p:cxnSp>
        <p:nvCxnSpPr>
          <p:cNvPr id="10" name="Straight Connector 9"/>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12" name="TextBox 11"/>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2015</a:t>
            </a:r>
            <a:r>
              <a:rPr lang="en-US" sz="1200" dirty="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15"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r>
              <a:rPr lang="en-US" sz="1200" dirty="0" smtClean="0">
                <a:solidFill>
                  <a:srgbClr val="FFFFFF">
                    <a:lumMod val="50000"/>
                  </a:srgbClr>
                </a:solidFill>
              </a:rPr>
              <a:t>Date</a:t>
            </a:r>
          </a:p>
          <a:p>
            <a:pPr>
              <a:lnSpc>
                <a:spcPct val="120000"/>
              </a:lnSpc>
            </a:pPr>
            <a:r>
              <a:rPr lang="en-US" sz="1200" dirty="0" smtClean="0">
                <a:solidFill>
                  <a:srgbClr val="32BCAD"/>
                </a:solidFill>
              </a:rPr>
              <a:t>PRESENTER NAME</a:t>
            </a:r>
            <a:endParaRPr lang="en-US" sz="1200" dirty="0">
              <a:solidFill>
                <a:srgbClr val="32BCAD"/>
              </a:solidFill>
            </a:endParaRPr>
          </a:p>
        </p:txBody>
      </p:sp>
      <p:pic>
        <p:nvPicPr>
          <p:cNvPr id="16" name="Picture 15" descr="ADSK_DesignAcademy_RGB_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spTree>
    <p:extLst>
      <p:ext uri="{BB962C8B-B14F-4D97-AF65-F5344CB8AC3E}">
        <p14:creationId xmlns:p14="http://schemas.microsoft.com/office/powerpoint/2010/main" val="21616219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Images">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6195424" y="1445356"/>
            <a:ext cx="5386976" cy="1937821"/>
          </a:xfrm>
          <a:prstGeom prst="rect">
            <a:avLst/>
          </a:prstGeom>
        </p:spPr>
        <p:txBody>
          <a:bodyPr vert="horz" lIns="57585" tIns="28792" rIns="57585" bIns="28792"/>
          <a:lstStyle>
            <a:lvl1pPr marL="0" indent="0" algn="ctr">
              <a:buClr>
                <a:schemeClr val="accent4"/>
              </a:buClr>
              <a:buNone/>
              <a:defRPr sz="3333">
                <a:solidFill>
                  <a:schemeClr val="accent4"/>
                </a:solidFill>
                <a:latin typeface="Frutiger Next LT W1G" pitchFamily="34" charset="0"/>
                <a:cs typeface="Arial" pitchFamily="34" charset="0"/>
              </a:defRPr>
            </a:lvl1pPr>
          </a:lstStyle>
          <a:p>
            <a:r>
              <a:rPr lang="en-US" dirty="0" smtClean="0"/>
              <a:t>Click icon to add picture</a:t>
            </a:r>
            <a:endParaRPr lang="en-US" dirty="0"/>
          </a:p>
        </p:txBody>
      </p:sp>
      <p:sp>
        <p:nvSpPr>
          <p:cNvPr id="15" name="Title 1"/>
          <p:cNvSpPr>
            <a:spLocks noGrp="1"/>
          </p:cNvSpPr>
          <p:nvPr>
            <p:ph type="title"/>
          </p:nvPr>
        </p:nvSpPr>
        <p:spPr>
          <a:xfrm>
            <a:off x="609601" y="274639"/>
            <a:ext cx="10972800" cy="1143000"/>
          </a:xfrm>
          <a:prstGeom prst="rect">
            <a:avLst/>
          </a:prstGeom>
        </p:spPr>
        <p:txBody>
          <a:bodyPr lIns="0" tIns="0" rIns="0" bIns="0" anchor="t" anchorCtr="0">
            <a:noAutofit/>
          </a:bodyPr>
          <a:lstStyle>
            <a:lvl1pPr algn="l">
              <a:defRPr sz="3733" b="0">
                <a:solidFill>
                  <a:schemeClr val="accent2"/>
                </a:solidFill>
                <a:latin typeface="Frutiger Next LT W1G" pitchFamily="34" charset="0"/>
                <a:cs typeface="Arial" pitchFamily="34" charset="0"/>
              </a:defRPr>
            </a:lvl1pPr>
          </a:lstStyle>
          <a:p>
            <a:r>
              <a:rPr lang="en-US" dirty="0" smtClean="0"/>
              <a:t>Click to edit Master title style</a:t>
            </a:r>
            <a:endParaRPr lang="en-US" dirty="0"/>
          </a:p>
        </p:txBody>
      </p:sp>
      <p:sp>
        <p:nvSpPr>
          <p:cNvPr id="17" name="Text Placeholder 16"/>
          <p:cNvSpPr>
            <a:spLocks noGrp="1"/>
          </p:cNvSpPr>
          <p:nvPr>
            <p:ph type="body" sz="quarter" idx="14" hasCustomPrompt="1"/>
          </p:nvPr>
        </p:nvSpPr>
        <p:spPr>
          <a:xfrm>
            <a:off x="6195424" y="3414348"/>
            <a:ext cx="5386976" cy="173215"/>
          </a:xfrm>
          <a:prstGeom prst="rect">
            <a:avLst/>
          </a:prstGeom>
        </p:spPr>
        <p:txBody>
          <a:bodyPr vert="horz" lIns="0" tIns="91425" rIns="0" bIns="0" anchor="b"/>
          <a:lstStyle>
            <a:lvl1pPr marL="0" indent="0">
              <a:buNone/>
              <a:defRPr sz="1067" kern="0" baseline="0">
                <a:solidFill>
                  <a:schemeClr val="tx1">
                    <a:lumMod val="65000"/>
                    <a:lumOff val="35000"/>
                  </a:schemeClr>
                </a:solidFill>
                <a:latin typeface="Frutiger Next LT W1G" pitchFamily="34" charset="0"/>
                <a:cs typeface="Arial" pitchFamily="34" charset="0"/>
              </a:defRPr>
            </a:lvl1pPr>
          </a:lstStyle>
          <a:p>
            <a:pPr lvl="0"/>
            <a:r>
              <a:rPr lang="en-US" dirty="0" smtClean="0"/>
              <a:t>Image credit line goes here</a:t>
            </a:r>
            <a:endParaRPr lang="en-US" dirty="0"/>
          </a:p>
        </p:txBody>
      </p:sp>
      <p:sp>
        <p:nvSpPr>
          <p:cNvPr id="11" name="Picture Placeholder 6"/>
          <p:cNvSpPr>
            <a:spLocks noGrp="1"/>
          </p:cNvSpPr>
          <p:nvPr>
            <p:ph type="pic" sz="quarter" idx="18"/>
          </p:nvPr>
        </p:nvSpPr>
        <p:spPr>
          <a:xfrm>
            <a:off x="6195424" y="3852669"/>
            <a:ext cx="5386976" cy="1937821"/>
          </a:xfrm>
          <a:prstGeom prst="rect">
            <a:avLst/>
          </a:prstGeom>
        </p:spPr>
        <p:txBody>
          <a:bodyPr vert="horz" lIns="57585" tIns="28792" rIns="57585" bIns="28792"/>
          <a:lstStyle>
            <a:lvl1pPr marL="0" indent="0" algn="ctr">
              <a:buClr>
                <a:schemeClr val="accent4"/>
              </a:buClr>
              <a:buNone/>
              <a:defRPr sz="3333">
                <a:solidFill>
                  <a:schemeClr val="accent4"/>
                </a:solidFill>
                <a:latin typeface="Frutiger Next LT W1G" pitchFamily="34" charset="0"/>
                <a:cs typeface="Arial" pitchFamily="34" charset="0"/>
              </a:defRPr>
            </a:lvl1pPr>
          </a:lstStyle>
          <a:p>
            <a:r>
              <a:rPr lang="en-US" dirty="0" smtClean="0"/>
              <a:t>Click icon to add picture</a:t>
            </a:r>
            <a:endParaRPr lang="en-US" dirty="0"/>
          </a:p>
        </p:txBody>
      </p:sp>
      <p:sp>
        <p:nvSpPr>
          <p:cNvPr id="14" name="Text Placeholder 16"/>
          <p:cNvSpPr>
            <a:spLocks noGrp="1"/>
          </p:cNvSpPr>
          <p:nvPr>
            <p:ph type="body" sz="quarter" idx="19" hasCustomPrompt="1"/>
          </p:nvPr>
        </p:nvSpPr>
        <p:spPr>
          <a:xfrm>
            <a:off x="6195424" y="5839912"/>
            <a:ext cx="5386976" cy="173215"/>
          </a:xfrm>
          <a:prstGeom prst="rect">
            <a:avLst/>
          </a:prstGeom>
        </p:spPr>
        <p:txBody>
          <a:bodyPr vert="horz" lIns="0" tIns="91425" rIns="0" bIns="0" anchor="b"/>
          <a:lstStyle>
            <a:lvl1pPr marL="0" indent="0">
              <a:buNone/>
              <a:defRPr sz="1067" kern="0" baseline="0">
                <a:solidFill>
                  <a:schemeClr val="tx1">
                    <a:lumMod val="65000"/>
                    <a:lumOff val="35000"/>
                  </a:schemeClr>
                </a:solidFill>
                <a:latin typeface="Frutiger Next LT W1G" pitchFamily="34" charset="0"/>
                <a:cs typeface="Arial" pitchFamily="34" charset="0"/>
              </a:defRPr>
            </a:lvl1pPr>
          </a:lstStyle>
          <a:p>
            <a:pPr lvl="0"/>
            <a:r>
              <a:rPr lang="en-US" dirty="0" smtClean="0"/>
              <a:t>Image credit line goes here</a:t>
            </a:r>
            <a:endParaRPr lang="en-US" dirty="0"/>
          </a:p>
        </p:txBody>
      </p:sp>
      <p:sp>
        <p:nvSpPr>
          <p:cNvPr id="18" name="Rectangle 17"/>
          <p:cNvSpPr/>
          <p:nvPr/>
        </p:nvSpPr>
        <p:spPr>
          <a:xfrm>
            <a:off x="0" y="6457949"/>
            <a:ext cx="12192000" cy="4000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6780" tIns="38389" rIns="76780" bIns="38389" rtlCol="0" anchor="ctr"/>
          <a:lstStyle/>
          <a:p>
            <a:pPr algn="ctr" defTabSz="761470"/>
            <a:endParaRPr lang="en-US" sz="2933" dirty="0">
              <a:solidFill>
                <a:srgbClr val="FFFFFF"/>
              </a:solidFill>
            </a:endParaRPr>
          </a:p>
        </p:txBody>
      </p:sp>
      <p:sp>
        <p:nvSpPr>
          <p:cNvPr id="19" name="Content Placeholder 2"/>
          <p:cNvSpPr>
            <a:spLocks noGrp="1"/>
          </p:cNvSpPr>
          <p:nvPr>
            <p:ph idx="20"/>
          </p:nvPr>
        </p:nvSpPr>
        <p:spPr>
          <a:xfrm>
            <a:off x="609601" y="1445249"/>
            <a:ext cx="5386916" cy="4483766"/>
          </a:xfrm>
          <a:prstGeom prst="rect">
            <a:avLst/>
          </a:prstGeom>
        </p:spPr>
        <p:txBody>
          <a:bodyPr lIns="73140" tIns="73140" rIns="0" bIns="0">
            <a:noAutofit/>
          </a:bodyPr>
          <a:lstStyle>
            <a:lvl1pPr marL="426639" indent="-426639">
              <a:spcBef>
                <a:spcPts val="800"/>
              </a:spcBef>
              <a:buClr>
                <a:schemeClr val="accent3"/>
              </a:buClr>
              <a:buSzPct val="100000"/>
              <a:buFont typeface="Arial" panose="020B0604020202020204" pitchFamily="34" charset="0"/>
              <a:buChar char="•"/>
              <a:defRPr sz="3200" b="0">
                <a:solidFill>
                  <a:schemeClr val="tx1">
                    <a:lumMod val="50000"/>
                    <a:lumOff val="50000"/>
                  </a:schemeClr>
                </a:solidFill>
                <a:latin typeface="Frutiger Next LT W1G" pitchFamily="34" charset="0"/>
                <a:cs typeface="Arial" pitchFamily="34" charset="0"/>
              </a:defRPr>
            </a:lvl1pPr>
            <a:lvl2pPr marL="1109038" indent="-390070">
              <a:buClr>
                <a:schemeClr val="accent4">
                  <a:lumMod val="60000"/>
                  <a:lumOff val="40000"/>
                </a:schemeClr>
              </a:buClr>
              <a:buSzPct val="100000"/>
              <a:buFont typeface="Arial" panose="020B0604020202020204" pitchFamily="34" charset="0"/>
              <a:buChar char="•"/>
              <a:defRPr sz="2800" b="0">
                <a:solidFill>
                  <a:schemeClr val="tx1">
                    <a:lumMod val="50000"/>
                    <a:lumOff val="50000"/>
                  </a:schemeClr>
                </a:solidFill>
                <a:latin typeface="Frutiger Next LT W1G" pitchFamily="34" charset="0"/>
                <a:cs typeface="Arial" pitchFamily="34" charset="0"/>
              </a:defRPr>
            </a:lvl2pPr>
            <a:lvl3pPr marL="1706209" indent="-345502">
              <a:buClr>
                <a:schemeClr val="accent2"/>
              </a:buClr>
              <a:buSzPct val="100000"/>
              <a:buFont typeface="Arial" panose="020B0604020202020204" pitchFamily="34" charset="0"/>
              <a:buChar char="•"/>
              <a:defRPr sz="2400" b="0">
                <a:solidFill>
                  <a:schemeClr val="tx1">
                    <a:lumMod val="50000"/>
                    <a:lumOff val="50000"/>
                  </a:schemeClr>
                </a:solidFill>
                <a:latin typeface="Frutiger Next LT W1G" pitchFamily="34" charset="0"/>
                <a:cs typeface="Arial" pitchFamily="34" charset="0"/>
              </a:defRPr>
            </a:lvl3pPr>
            <a:lvl4pPr marL="2388695" indent="-307114">
              <a:buClr>
                <a:schemeClr val="accent1"/>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4pPr>
            <a:lvl5pPr marL="3071177" indent="-268724">
              <a:buClr>
                <a:schemeClr val="accent6">
                  <a:lumMod val="20000"/>
                  <a:lumOff val="80000"/>
                </a:schemeClr>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1" name="TextBox 20"/>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a:t>
            </a:r>
            <a:r>
              <a:rPr lang="en-US" sz="1200" dirty="0" smtClean="0">
                <a:solidFill>
                  <a:srgbClr val="57C604"/>
                </a:solidFill>
                <a:cs typeface="Arial" pitchFamily="34" charset="0"/>
              </a:rPr>
              <a:t>2016</a:t>
            </a:r>
            <a:r>
              <a:rPr lang="en-US" sz="1200" dirty="0" smtClean="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22"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endParaRPr lang="en-US" sz="1200" dirty="0">
              <a:solidFill>
                <a:srgbClr val="32BCAD"/>
              </a:solidFill>
            </a:endParaRPr>
          </a:p>
        </p:txBody>
      </p:sp>
      <p:pic>
        <p:nvPicPr>
          <p:cNvPr id="23" name="Picture 22" descr="ADSK_DesignAcademy_RGB_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spTree>
    <p:extLst>
      <p:ext uri="{BB962C8B-B14F-4D97-AF65-F5344CB8AC3E}">
        <p14:creationId xmlns:p14="http://schemas.microsoft.com/office/powerpoint/2010/main" val="37625552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7"/>
            <a:ext cx="10972800" cy="1143000"/>
          </a:xfrm>
          <a:prstGeom prst="rect">
            <a:avLst/>
          </a:prstGeom>
        </p:spPr>
        <p:txBody>
          <a:bodyPr lIns="0" tIns="0" rIns="0" bIns="0"/>
          <a:lstStyle>
            <a:lvl1pPr>
              <a:defRPr b="0">
                <a:solidFill>
                  <a:schemeClr val="accent2"/>
                </a:solidFill>
              </a:defRPr>
            </a:lvl1pPr>
          </a:lstStyle>
          <a:p>
            <a:r>
              <a:rPr lang="en-US" dirty="0" smtClean="0"/>
              <a:t>Click to edit Master title style</a:t>
            </a:r>
            <a:endParaRPr lang="en-US" dirty="0"/>
          </a:p>
        </p:txBody>
      </p:sp>
      <p:sp>
        <p:nvSpPr>
          <p:cNvPr id="3" name="Rectangle 2"/>
          <p:cNvSpPr/>
          <p:nvPr userDrawn="1"/>
        </p:nvSpPr>
        <p:spPr>
          <a:xfrm>
            <a:off x="0" y="6457949"/>
            <a:ext cx="12192000" cy="4000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6780" tIns="38389" rIns="76780" bIns="38389" rtlCol="0" anchor="ctr"/>
          <a:lstStyle/>
          <a:p>
            <a:pPr algn="ctr" defTabSz="761470"/>
            <a:endParaRPr lang="en-US" sz="2933" dirty="0">
              <a:solidFill>
                <a:srgbClr val="FFFFFF"/>
              </a:solidFill>
            </a:endParaRPr>
          </a:p>
        </p:txBody>
      </p:sp>
      <p:cxnSp>
        <p:nvCxnSpPr>
          <p:cNvPr id="7" name="Straight Connector 6"/>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9" name="TextBox 8"/>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a:t>
            </a:r>
            <a:r>
              <a:rPr lang="en-US" sz="1200" dirty="0" smtClean="0">
                <a:solidFill>
                  <a:srgbClr val="57C604"/>
                </a:solidFill>
                <a:cs typeface="Arial" pitchFamily="34" charset="0"/>
              </a:rPr>
              <a:t>2016</a:t>
            </a:r>
            <a:r>
              <a:rPr lang="en-US" sz="1200" dirty="0" smtClean="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10"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endParaRPr lang="en-US" sz="1200" dirty="0">
              <a:solidFill>
                <a:srgbClr val="32BCAD"/>
              </a:solidFill>
            </a:endParaRPr>
          </a:p>
        </p:txBody>
      </p:sp>
      <p:pic>
        <p:nvPicPr>
          <p:cNvPr id="11" name="Picture 10" descr="ADSK_DesignAcademy_RGB_lar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spTree>
    <p:extLst>
      <p:ext uri="{BB962C8B-B14F-4D97-AF65-F5344CB8AC3E}">
        <p14:creationId xmlns:p14="http://schemas.microsoft.com/office/powerpoint/2010/main" val="5158278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sign Thinking Overview">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a:solidFill>
                  <a:schemeClr val="accent2"/>
                </a:solidFill>
              </a:defRPr>
            </a:lvl1pPr>
          </a:lstStyle>
          <a:p>
            <a:r>
              <a:rPr lang="en-US" dirty="0" smtClean="0"/>
              <a:t>Click to edit Master title style</a:t>
            </a:r>
            <a:endParaRPr lang="en-US" dirty="0"/>
          </a:p>
        </p:txBody>
      </p:sp>
      <p:pic>
        <p:nvPicPr>
          <p:cNvPr id="3" name="Picture 2" descr="Design Thinking Stag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156" y="2300478"/>
            <a:ext cx="3511296" cy="3358896"/>
          </a:xfrm>
          <a:prstGeom prst="rect">
            <a:avLst/>
          </a:prstGeom>
        </p:spPr>
      </p:pic>
      <p:cxnSp>
        <p:nvCxnSpPr>
          <p:cNvPr id="4" name="Straight Connector 3"/>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5" name="TextBox 4"/>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2015</a:t>
            </a:r>
            <a:r>
              <a:rPr lang="en-US" sz="1200" dirty="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6"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r>
              <a:rPr lang="en-US" sz="1200" dirty="0" smtClean="0">
                <a:solidFill>
                  <a:srgbClr val="FFFFFF">
                    <a:lumMod val="50000"/>
                  </a:srgbClr>
                </a:solidFill>
              </a:rPr>
              <a:t>Date</a:t>
            </a:r>
          </a:p>
          <a:p>
            <a:pPr>
              <a:lnSpc>
                <a:spcPct val="120000"/>
              </a:lnSpc>
            </a:pPr>
            <a:r>
              <a:rPr lang="en-US" sz="1200" dirty="0" smtClean="0">
                <a:solidFill>
                  <a:srgbClr val="32BCAD"/>
                </a:solidFill>
              </a:rPr>
              <a:t>PRESENTER NAME</a:t>
            </a:r>
            <a:endParaRPr lang="en-US" sz="1200" dirty="0">
              <a:solidFill>
                <a:srgbClr val="32BCAD"/>
              </a:solidFill>
            </a:endParaRPr>
          </a:p>
        </p:txBody>
      </p:sp>
      <p:pic>
        <p:nvPicPr>
          <p:cNvPr id="7" name="Picture 6" descr="ADSK_DesignAcademy_RGB_lar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spTree>
    <p:extLst>
      <p:ext uri="{BB962C8B-B14F-4D97-AF65-F5344CB8AC3E}">
        <p14:creationId xmlns:p14="http://schemas.microsoft.com/office/powerpoint/2010/main" val="33730140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nderstand Phas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a:solidFill>
                  <a:schemeClr val="accent2"/>
                </a:solidFill>
              </a:defRPr>
            </a:lvl1pPr>
          </a:lstStyle>
          <a:p>
            <a:r>
              <a:rPr lang="en-US" dirty="0" smtClean="0"/>
              <a:t>Click to edit Master title style</a:t>
            </a:r>
            <a:endParaRPr lang="en-US" dirty="0"/>
          </a:p>
        </p:txBody>
      </p:sp>
      <p:pic>
        <p:nvPicPr>
          <p:cNvPr id="3" name="Content Placeholder 5" descr="Design Thinking-understand3.png"/>
          <p:cNvPicPr>
            <a:picLocks noChangeAspect="1"/>
          </p:cNvPicPr>
          <p:nvPr userDrawn="1"/>
        </p:nvPicPr>
        <p:blipFill>
          <a:blip r:embed="rId2">
            <a:extLst>
              <a:ext uri="{28A0092B-C50C-407E-A947-70E740481C1C}">
                <a14:useLocalDpi xmlns:a14="http://schemas.microsoft.com/office/drawing/2010/main" val="0"/>
              </a:ext>
            </a:extLst>
          </a:blip>
          <a:srcRect t="-14588" b="-14588"/>
          <a:stretch>
            <a:fillRect/>
          </a:stretch>
        </p:blipFill>
        <p:spPr>
          <a:xfrm>
            <a:off x="1011936" y="1913748"/>
            <a:ext cx="2974848" cy="4025098"/>
          </a:xfrm>
          <a:prstGeom prst="rect">
            <a:avLst/>
          </a:prstGeom>
        </p:spPr>
      </p:pic>
      <p:sp>
        <p:nvSpPr>
          <p:cNvPr id="5" name="Content Placeholder 2"/>
          <p:cNvSpPr>
            <a:spLocks noGrp="1"/>
          </p:cNvSpPr>
          <p:nvPr>
            <p:ph idx="20"/>
          </p:nvPr>
        </p:nvSpPr>
        <p:spPr>
          <a:xfrm>
            <a:off x="4303777" y="1809561"/>
            <a:ext cx="7050023" cy="4225480"/>
          </a:xfrm>
          <a:prstGeom prst="rect">
            <a:avLst/>
          </a:prstGeom>
        </p:spPr>
        <p:txBody>
          <a:bodyPr lIns="73140" tIns="73140" rIns="0" bIns="0">
            <a:noAutofit/>
          </a:bodyPr>
          <a:lstStyle>
            <a:lvl1pPr marL="426639" indent="-426639">
              <a:spcBef>
                <a:spcPts val="800"/>
              </a:spcBef>
              <a:buClr>
                <a:schemeClr val="accent3"/>
              </a:buClr>
              <a:buSzPct val="100000"/>
              <a:buFont typeface="Arial" panose="020B0604020202020204" pitchFamily="34" charset="0"/>
              <a:buChar char="•"/>
              <a:defRPr sz="3200" b="0">
                <a:solidFill>
                  <a:schemeClr val="tx1">
                    <a:lumMod val="50000"/>
                    <a:lumOff val="50000"/>
                  </a:schemeClr>
                </a:solidFill>
                <a:latin typeface="Frutiger Next LT W1G" pitchFamily="34" charset="0"/>
                <a:cs typeface="Arial" pitchFamily="34" charset="0"/>
              </a:defRPr>
            </a:lvl1pPr>
            <a:lvl2pPr marL="1109038" indent="-390070">
              <a:buClr>
                <a:schemeClr val="accent4">
                  <a:lumMod val="60000"/>
                  <a:lumOff val="40000"/>
                </a:schemeClr>
              </a:buClr>
              <a:buSzPct val="100000"/>
              <a:buFont typeface="Arial" panose="020B0604020202020204" pitchFamily="34" charset="0"/>
              <a:buChar char="•"/>
              <a:defRPr sz="2800" b="0">
                <a:solidFill>
                  <a:schemeClr val="tx1">
                    <a:lumMod val="50000"/>
                    <a:lumOff val="50000"/>
                  </a:schemeClr>
                </a:solidFill>
                <a:latin typeface="Frutiger Next LT W1G" pitchFamily="34" charset="0"/>
                <a:cs typeface="Arial" pitchFamily="34" charset="0"/>
              </a:defRPr>
            </a:lvl2pPr>
            <a:lvl3pPr marL="1706209" indent="-345502">
              <a:buClr>
                <a:schemeClr val="accent2"/>
              </a:buClr>
              <a:buSzPct val="100000"/>
              <a:buFont typeface="Arial" panose="020B0604020202020204" pitchFamily="34" charset="0"/>
              <a:buChar char="•"/>
              <a:defRPr sz="2400" b="0">
                <a:solidFill>
                  <a:schemeClr val="tx1">
                    <a:lumMod val="50000"/>
                    <a:lumOff val="50000"/>
                  </a:schemeClr>
                </a:solidFill>
                <a:latin typeface="Frutiger Next LT W1G" pitchFamily="34" charset="0"/>
                <a:cs typeface="Arial" pitchFamily="34" charset="0"/>
              </a:defRPr>
            </a:lvl3pPr>
            <a:lvl4pPr marL="2388695" indent="-307114">
              <a:buClr>
                <a:schemeClr val="accent1"/>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4pPr>
            <a:lvl5pPr marL="3071177" indent="-268724">
              <a:buClr>
                <a:schemeClr val="accent6">
                  <a:lumMod val="20000"/>
                  <a:lumOff val="80000"/>
                </a:schemeClr>
              </a:buClr>
              <a:buSzPct val="100000"/>
              <a:buFont typeface="Arial" panose="020B0604020202020204" pitchFamily="34" charset="0"/>
              <a:buChar char="•"/>
              <a:defRPr sz="2000" b="0">
                <a:solidFill>
                  <a:schemeClr val="tx1">
                    <a:lumMod val="50000"/>
                    <a:lumOff val="50000"/>
                  </a:schemeClr>
                </a:solidFill>
                <a:latin typeface="Frutiger Next LT W1G"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609600" y="6124219"/>
            <a:ext cx="10972859"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7" name="TextBox 6"/>
          <p:cNvSpPr txBox="1"/>
          <p:nvPr userDrawn="1"/>
        </p:nvSpPr>
        <p:spPr>
          <a:xfrm>
            <a:off x="8633886" y="6319425"/>
            <a:ext cx="2948516" cy="184666"/>
          </a:xfrm>
          <a:prstGeom prst="rect">
            <a:avLst/>
          </a:prstGeom>
          <a:noFill/>
        </p:spPr>
        <p:txBody>
          <a:bodyPr wrap="square" lIns="0" tIns="0" rIns="0" bIns="0" rtlCol="0">
            <a:spAutoFit/>
          </a:bodyPr>
          <a:lstStyle/>
          <a:p>
            <a:pPr algn="r" defTabSz="761470"/>
            <a:r>
              <a:rPr lang="en-US" sz="1200" dirty="0">
                <a:solidFill>
                  <a:srgbClr val="57C604"/>
                </a:solidFill>
                <a:cs typeface="Arial" pitchFamily="34" charset="0"/>
              </a:rPr>
              <a:t>© 2015</a:t>
            </a:r>
            <a:r>
              <a:rPr lang="en-US" sz="1200" dirty="0">
                <a:solidFill>
                  <a:srgbClr val="32BCAD"/>
                </a:solidFill>
                <a:cs typeface="Arial" pitchFamily="34" charset="0"/>
              </a:rPr>
              <a:t> </a:t>
            </a:r>
            <a:r>
              <a:rPr lang="en-US" sz="1200" dirty="0">
                <a:solidFill>
                  <a:srgbClr val="FFFFFF">
                    <a:lumMod val="65000"/>
                  </a:srgbClr>
                </a:solidFill>
                <a:cs typeface="Arial" pitchFamily="34" charset="0"/>
              </a:rPr>
              <a:t>Autodesk Design Academy</a:t>
            </a:r>
          </a:p>
        </p:txBody>
      </p:sp>
      <p:sp>
        <p:nvSpPr>
          <p:cNvPr id="8" name="Title 1"/>
          <p:cNvSpPr txBox="1">
            <a:spLocks/>
          </p:cNvSpPr>
          <p:nvPr userDrawn="1"/>
        </p:nvSpPr>
        <p:spPr>
          <a:xfrm>
            <a:off x="3000008" y="6277094"/>
            <a:ext cx="3180659" cy="473847"/>
          </a:xfrm>
          <a:prstGeom prst="rect">
            <a:avLst/>
          </a:prstGeom>
        </p:spPr>
        <p:txBody>
          <a:bodyPr lIns="0" tIns="0" rIns="0" bIns="0" anchor="t" anchorCtr="0">
            <a:noAutofit/>
          </a:bodyPr>
          <a:lstStyle>
            <a:lvl1pPr algn="l" defTabSz="511875" rtl="0" eaLnBrk="1" latinLnBrk="0" hangingPunct="1">
              <a:spcBef>
                <a:spcPct val="0"/>
              </a:spcBef>
              <a:buNone/>
              <a:defRPr sz="3200" b="0" i="0" kern="1200" baseline="0">
                <a:solidFill>
                  <a:schemeClr val="accent2"/>
                </a:solidFill>
                <a:latin typeface="Frutiger Next LT W1G"/>
                <a:ea typeface="+mj-ea"/>
                <a:cs typeface="Frutiger Next LT W1G"/>
              </a:defRPr>
            </a:lvl1pPr>
          </a:lstStyle>
          <a:p>
            <a:pPr>
              <a:lnSpc>
                <a:spcPct val="120000"/>
              </a:lnSpc>
            </a:pPr>
            <a:r>
              <a:rPr lang="en-US" sz="1200" dirty="0" smtClean="0">
                <a:solidFill>
                  <a:srgbClr val="FFFFFF">
                    <a:lumMod val="50000"/>
                  </a:srgbClr>
                </a:solidFill>
              </a:rPr>
              <a:t>Date</a:t>
            </a:r>
          </a:p>
          <a:p>
            <a:pPr>
              <a:lnSpc>
                <a:spcPct val="120000"/>
              </a:lnSpc>
            </a:pPr>
            <a:r>
              <a:rPr lang="en-US" sz="1200" dirty="0" smtClean="0">
                <a:solidFill>
                  <a:srgbClr val="32BCAD"/>
                </a:solidFill>
              </a:rPr>
              <a:t>PRESENTER NAME</a:t>
            </a:r>
            <a:endParaRPr lang="en-US" sz="1200" dirty="0">
              <a:solidFill>
                <a:srgbClr val="32BCAD"/>
              </a:solidFill>
            </a:endParaRPr>
          </a:p>
        </p:txBody>
      </p:sp>
      <p:pic>
        <p:nvPicPr>
          <p:cNvPr id="9" name="Picture 8" descr="ADSK_DesignAcademy_RGB_lar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309593"/>
            <a:ext cx="1711000" cy="391712"/>
          </a:xfrm>
          <a:prstGeom prst="rect">
            <a:avLst/>
          </a:prstGeom>
        </p:spPr>
      </p:pic>
    </p:spTree>
    <p:extLst>
      <p:ext uri="{BB962C8B-B14F-4D97-AF65-F5344CB8AC3E}">
        <p14:creationId xmlns:p14="http://schemas.microsoft.com/office/powerpoint/2010/main" val="22808088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249089"/>
      </p:ext>
    </p:extLst>
  </p:cSld>
  <p:clrMap bg1="lt1" tx1="dk1" bg2="lt2" tx2="dk2" accent1="accent1" accent2="accent2" accent3="accent3" accent4="accent4" accent5="accent5" accent6="accent6" hlink="hlink" folHlink="folHlink"/>
  <p:sldLayoutIdLst>
    <p:sldLayoutId id="2147483684" r:id="rId1"/>
    <p:sldLayoutId id="2147483661" r:id="rId2"/>
    <p:sldLayoutId id="2147483662" r:id="rId3"/>
    <p:sldLayoutId id="2147483663" r:id="rId4"/>
    <p:sldLayoutId id="2147483664" r:id="rId5"/>
    <p:sldLayoutId id="2147483665" r:id="rId6"/>
    <p:sldLayoutId id="2147483666" r:id="rId7"/>
    <p:sldLayoutId id="2147483669" r:id="rId8"/>
    <p:sldLayoutId id="2147483670" r:id="rId9"/>
    <p:sldLayoutId id="2147483672" r:id="rId10"/>
    <p:sldLayoutId id="2147483674" r:id="rId11"/>
    <p:sldLayoutId id="2147483676" r:id="rId12"/>
    <p:sldLayoutId id="2147483678" r:id="rId13"/>
    <p:sldLayoutId id="2147483679" r:id="rId14"/>
    <p:sldLayoutId id="2147483680" r:id="rId15"/>
    <p:sldLayoutId id="2147483683" r:id="rId16"/>
    <p:sldLayoutId id="2147483682" r:id="rId17"/>
    <p:sldLayoutId id="2147483681" r:id="rId18"/>
    <p:sldLayoutId id="2147483667" r:id="rId19"/>
    <p:sldLayoutId id="2147483685" r:id="rId20"/>
  </p:sldLayoutIdLst>
  <p:timing>
    <p:tnLst>
      <p:par>
        <p:cTn id="1" dur="indefinite" restart="never" nodeType="tmRoot"/>
      </p:par>
    </p:tnLst>
  </p:timing>
  <p:hf sldNum="0" hdr="0" dt="0"/>
  <p:txStyles>
    <p:titleStyle>
      <a:lvl1pPr algn="l" defTabSz="682483" rtl="0" eaLnBrk="1" latinLnBrk="0" hangingPunct="1">
        <a:spcBef>
          <a:spcPct val="0"/>
        </a:spcBef>
        <a:buNone/>
        <a:defRPr sz="3733" b="1" i="0" kern="1200" baseline="0">
          <a:solidFill>
            <a:srgbClr val="1B58A8"/>
          </a:solidFill>
          <a:latin typeface="Frutiger Next LT W1G"/>
          <a:ea typeface="+mj-ea"/>
          <a:cs typeface="Frutiger Next LT W1G"/>
        </a:defRPr>
      </a:lvl1pPr>
    </p:titleStyle>
    <p:bodyStyle>
      <a:lvl1pPr marL="575838" indent="-575838" algn="l" defTabSz="682483" rtl="0" eaLnBrk="1" latinLnBrk="0" hangingPunct="1">
        <a:spcBef>
          <a:spcPts val="0"/>
        </a:spcBef>
        <a:buFont typeface="Wingdings" charset="2"/>
        <a:buChar char="§"/>
        <a:defRPr sz="3733" b="0" i="0" kern="1200" baseline="0">
          <a:solidFill>
            <a:schemeClr val="tx1"/>
          </a:solidFill>
          <a:latin typeface="Frutiger Next LT W1G"/>
          <a:ea typeface="+mn-ea"/>
          <a:cs typeface="Frutiger Next LT W1G"/>
        </a:defRPr>
      </a:lvl1pPr>
      <a:lvl2pPr marL="1109038" indent="-426552" algn="l" defTabSz="682483" rtl="0" eaLnBrk="1" latinLnBrk="0" hangingPunct="1">
        <a:spcBef>
          <a:spcPct val="20000"/>
        </a:spcBef>
        <a:buFont typeface="Wingdings" charset="2"/>
        <a:buChar char="§"/>
        <a:defRPr sz="3067" b="0" i="0" kern="1200">
          <a:solidFill>
            <a:schemeClr val="tx1"/>
          </a:solidFill>
          <a:latin typeface="Frutiger Next LT W1G"/>
          <a:ea typeface="+mn-ea"/>
          <a:cs typeface="Frutiger Next LT W1G"/>
        </a:defRPr>
      </a:lvl2pPr>
      <a:lvl3pPr marL="1706209" indent="-341243" algn="l" defTabSz="682483" rtl="0" eaLnBrk="1" latinLnBrk="0" hangingPunct="1">
        <a:spcBef>
          <a:spcPct val="20000"/>
        </a:spcBef>
        <a:buFont typeface="Wingdings" charset="2"/>
        <a:buChar char="§"/>
        <a:defRPr sz="2667" b="0" i="0" kern="1200">
          <a:solidFill>
            <a:schemeClr val="tx1"/>
          </a:solidFill>
          <a:latin typeface="Frutiger Next LT W1G"/>
          <a:ea typeface="+mn-ea"/>
          <a:cs typeface="Frutiger Next LT W1G"/>
        </a:defRPr>
      </a:lvl3pPr>
      <a:lvl4pPr marL="2388695" indent="-341243" algn="l" defTabSz="682483" rtl="0" eaLnBrk="1" latinLnBrk="0" hangingPunct="1">
        <a:spcBef>
          <a:spcPct val="20000"/>
        </a:spcBef>
        <a:buFont typeface="Wingdings" charset="2"/>
        <a:buChar char="§"/>
        <a:defRPr sz="2267" b="0" i="0" kern="1200">
          <a:solidFill>
            <a:schemeClr val="tx1"/>
          </a:solidFill>
          <a:latin typeface="Frutiger Next LT W1G"/>
          <a:ea typeface="+mn-ea"/>
          <a:cs typeface="Frutiger Next LT W1G"/>
        </a:defRPr>
      </a:lvl4pPr>
      <a:lvl5pPr marL="3071177" indent="-341243" algn="l" defTabSz="682483" rtl="0" eaLnBrk="1" latinLnBrk="0" hangingPunct="1">
        <a:spcBef>
          <a:spcPct val="20000"/>
        </a:spcBef>
        <a:buFont typeface="Wingdings" charset="2"/>
        <a:buChar char="§"/>
        <a:defRPr sz="2000" b="0" i="0" kern="1200">
          <a:solidFill>
            <a:schemeClr val="tx1"/>
          </a:solidFill>
          <a:latin typeface="Frutiger Next LT W1G"/>
          <a:ea typeface="+mn-ea"/>
          <a:cs typeface="Frutiger Next LT W1G"/>
        </a:defRPr>
      </a:lvl5pPr>
      <a:lvl6pPr marL="3753661" indent="-341243" algn="l" defTabSz="682483" rtl="0" eaLnBrk="1" latinLnBrk="0" hangingPunct="1">
        <a:spcBef>
          <a:spcPct val="20000"/>
        </a:spcBef>
        <a:buFont typeface="Arial"/>
        <a:buChar char="•"/>
        <a:defRPr sz="3067" kern="1200">
          <a:solidFill>
            <a:schemeClr val="tx1"/>
          </a:solidFill>
          <a:latin typeface="+mn-lt"/>
          <a:ea typeface="+mn-ea"/>
          <a:cs typeface="+mn-cs"/>
        </a:defRPr>
      </a:lvl6pPr>
      <a:lvl7pPr marL="4436145" indent="-341243" algn="l" defTabSz="682483" rtl="0" eaLnBrk="1" latinLnBrk="0" hangingPunct="1">
        <a:spcBef>
          <a:spcPct val="20000"/>
        </a:spcBef>
        <a:buFont typeface="Arial"/>
        <a:buChar char="•"/>
        <a:defRPr sz="3067" kern="1200">
          <a:solidFill>
            <a:schemeClr val="tx1"/>
          </a:solidFill>
          <a:latin typeface="+mn-lt"/>
          <a:ea typeface="+mn-ea"/>
          <a:cs typeface="+mn-cs"/>
        </a:defRPr>
      </a:lvl7pPr>
      <a:lvl8pPr marL="5118628" indent="-341243" algn="l" defTabSz="682483" rtl="0" eaLnBrk="1" latinLnBrk="0" hangingPunct="1">
        <a:spcBef>
          <a:spcPct val="20000"/>
        </a:spcBef>
        <a:buFont typeface="Arial"/>
        <a:buChar char="•"/>
        <a:defRPr sz="3067" kern="1200">
          <a:solidFill>
            <a:schemeClr val="tx1"/>
          </a:solidFill>
          <a:latin typeface="+mn-lt"/>
          <a:ea typeface="+mn-ea"/>
          <a:cs typeface="+mn-cs"/>
        </a:defRPr>
      </a:lvl8pPr>
      <a:lvl9pPr marL="5801112" indent="-341243" algn="l" defTabSz="682483" rtl="0" eaLnBrk="1" latinLnBrk="0" hangingPunct="1">
        <a:spcBef>
          <a:spcPct val="20000"/>
        </a:spcBef>
        <a:buFont typeface="Arial"/>
        <a:buChar char="•"/>
        <a:defRPr sz="3067" kern="1200">
          <a:solidFill>
            <a:schemeClr val="tx1"/>
          </a:solidFill>
          <a:latin typeface="+mn-lt"/>
          <a:ea typeface="+mn-ea"/>
          <a:cs typeface="+mn-cs"/>
        </a:defRPr>
      </a:lvl9pPr>
    </p:bodyStyle>
    <p:otherStyle>
      <a:defPPr>
        <a:defRPr lang="en-US"/>
      </a:defPPr>
      <a:lvl1pPr marL="0" algn="l" defTabSz="682483" rtl="0" eaLnBrk="1" latinLnBrk="0" hangingPunct="1">
        <a:defRPr sz="2667" kern="1200">
          <a:solidFill>
            <a:schemeClr val="tx1"/>
          </a:solidFill>
          <a:latin typeface="+mn-lt"/>
          <a:ea typeface="+mn-ea"/>
          <a:cs typeface="+mn-cs"/>
        </a:defRPr>
      </a:lvl1pPr>
      <a:lvl2pPr marL="682483" algn="l" defTabSz="682483" rtl="0" eaLnBrk="1" latinLnBrk="0" hangingPunct="1">
        <a:defRPr sz="2667" kern="1200">
          <a:solidFill>
            <a:schemeClr val="tx1"/>
          </a:solidFill>
          <a:latin typeface="+mn-lt"/>
          <a:ea typeface="+mn-ea"/>
          <a:cs typeface="+mn-cs"/>
        </a:defRPr>
      </a:lvl2pPr>
      <a:lvl3pPr marL="1364969" algn="l" defTabSz="682483" rtl="0" eaLnBrk="1" latinLnBrk="0" hangingPunct="1">
        <a:defRPr sz="2667" kern="1200">
          <a:solidFill>
            <a:schemeClr val="tx1"/>
          </a:solidFill>
          <a:latin typeface="+mn-lt"/>
          <a:ea typeface="+mn-ea"/>
          <a:cs typeface="+mn-cs"/>
        </a:defRPr>
      </a:lvl3pPr>
      <a:lvl4pPr marL="2047451" algn="l" defTabSz="682483" rtl="0" eaLnBrk="1" latinLnBrk="0" hangingPunct="1">
        <a:defRPr sz="2667" kern="1200">
          <a:solidFill>
            <a:schemeClr val="tx1"/>
          </a:solidFill>
          <a:latin typeface="+mn-lt"/>
          <a:ea typeface="+mn-ea"/>
          <a:cs typeface="+mn-cs"/>
        </a:defRPr>
      </a:lvl4pPr>
      <a:lvl5pPr marL="2729937" algn="l" defTabSz="682483" rtl="0" eaLnBrk="1" latinLnBrk="0" hangingPunct="1">
        <a:defRPr sz="2667" kern="1200">
          <a:solidFill>
            <a:schemeClr val="tx1"/>
          </a:solidFill>
          <a:latin typeface="+mn-lt"/>
          <a:ea typeface="+mn-ea"/>
          <a:cs typeface="+mn-cs"/>
        </a:defRPr>
      </a:lvl5pPr>
      <a:lvl6pPr marL="3412420" algn="l" defTabSz="682483" rtl="0" eaLnBrk="1" latinLnBrk="0" hangingPunct="1">
        <a:defRPr sz="2667" kern="1200">
          <a:solidFill>
            <a:schemeClr val="tx1"/>
          </a:solidFill>
          <a:latin typeface="+mn-lt"/>
          <a:ea typeface="+mn-ea"/>
          <a:cs typeface="+mn-cs"/>
        </a:defRPr>
      </a:lvl6pPr>
      <a:lvl7pPr marL="4094903" algn="l" defTabSz="682483" rtl="0" eaLnBrk="1" latinLnBrk="0" hangingPunct="1">
        <a:defRPr sz="2667" kern="1200">
          <a:solidFill>
            <a:schemeClr val="tx1"/>
          </a:solidFill>
          <a:latin typeface="+mn-lt"/>
          <a:ea typeface="+mn-ea"/>
          <a:cs typeface="+mn-cs"/>
        </a:defRPr>
      </a:lvl7pPr>
      <a:lvl8pPr marL="4777389" algn="l" defTabSz="682483" rtl="0" eaLnBrk="1" latinLnBrk="0" hangingPunct="1">
        <a:defRPr sz="2667" kern="1200">
          <a:solidFill>
            <a:schemeClr val="tx1"/>
          </a:solidFill>
          <a:latin typeface="+mn-lt"/>
          <a:ea typeface="+mn-ea"/>
          <a:cs typeface="+mn-cs"/>
        </a:defRPr>
      </a:lvl8pPr>
      <a:lvl9pPr marL="5459871" algn="l" defTabSz="682483" rtl="0" eaLnBrk="1" latinLnBrk="0" hangingPunct="1">
        <a:defRPr sz="26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usa.autodesk.com/legal-notices-trademark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www.studentexpert.net/"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Autodesk Fusion 360 Training: </a:t>
            </a:r>
            <a:br>
              <a:rPr lang="en-US" dirty="0" smtClean="0"/>
            </a:br>
            <a:r>
              <a:rPr lang="en-US" dirty="0" smtClean="0"/>
              <a:t>The Future of Making</a:t>
            </a:r>
            <a:endParaRPr lang="en-US" dirty="0"/>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401139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p:txBody>
          <a:bodyPr anchor="ctr"/>
          <a:lstStyle/>
          <a:p>
            <a:pPr marL="80005" indent="0" algn="ctr" defTabSz="609526">
              <a:buNone/>
              <a:defRPr/>
            </a:pPr>
            <a:r>
              <a:rPr lang="en-US" sz="7200" dirty="0"/>
              <a:t>Training</a:t>
            </a:r>
          </a:p>
        </p:txBody>
      </p:sp>
    </p:spTree>
    <p:extLst>
      <p:ext uri="{BB962C8B-B14F-4D97-AF65-F5344CB8AC3E}">
        <p14:creationId xmlns:p14="http://schemas.microsoft.com/office/powerpoint/2010/main" val="384621166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561860" y="1458137"/>
            <a:ext cx="10866363" cy="45460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a:buClr>
                <a:srgbClr val="0696D7"/>
              </a:buClr>
              <a:buNone/>
            </a:pPr>
            <a:r>
              <a:rPr lang="en-US" altLang="en-US" sz="3200" b="1" dirty="0" smtClean="0">
                <a:solidFill>
                  <a:srgbClr val="F1A40B"/>
                </a:solidFill>
              </a:rPr>
              <a:t>Workshop Objectives</a:t>
            </a:r>
            <a:endParaRPr lang="en-US" altLang="en-US" sz="3200" b="1" dirty="0">
              <a:solidFill>
                <a:srgbClr val="F1A40B"/>
              </a:solidFill>
            </a:endParaRPr>
          </a:p>
          <a:p>
            <a:pPr marL="0" indent="0">
              <a:buClr>
                <a:srgbClr val="0696D7"/>
              </a:buClr>
              <a:buNone/>
            </a:pPr>
            <a:endParaRPr lang="en-US" altLang="en-US" sz="1100" b="1" dirty="0" smtClean="0">
              <a:solidFill>
                <a:srgbClr val="F1A40B"/>
              </a:solidFill>
            </a:endParaRPr>
          </a:p>
          <a:p>
            <a:pPr marL="0" indent="0">
              <a:buClr>
                <a:srgbClr val="0696D7"/>
              </a:buClr>
              <a:buNone/>
            </a:pPr>
            <a:r>
              <a:rPr lang="en-US" altLang="en-US" sz="2400" dirty="0" smtClean="0"/>
              <a:t>After </a:t>
            </a:r>
            <a:r>
              <a:rPr lang="en-US" altLang="en-US" sz="2400" dirty="0"/>
              <a:t>completing the training, the attendee will be able to</a:t>
            </a:r>
            <a:r>
              <a:rPr lang="en-US" altLang="en-US" sz="2400" dirty="0" smtClean="0"/>
              <a:t>:</a:t>
            </a:r>
            <a:r>
              <a:rPr lang="en-US" altLang="en-US" sz="2400" b="1" dirty="0" smtClean="0"/>
              <a:t/>
            </a:r>
            <a:br>
              <a:rPr lang="en-US" altLang="en-US" sz="2400" b="1" dirty="0" smtClean="0"/>
            </a:br>
            <a:endParaRPr lang="en-US" altLang="en-US" sz="2400" b="1" dirty="0"/>
          </a:p>
          <a:p>
            <a:pPr lvl="1">
              <a:buClr>
                <a:srgbClr val="0696D7"/>
              </a:buClr>
              <a:buFont typeface="Arial" pitchFamily="34" charset="0"/>
              <a:buChar char="•"/>
            </a:pPr>
            <a:r>
              <a:rPr lang="en-US" altLang="en-US" sz="2400" dirty="0" smtClean="0"/>
              <a:t>Identify </a:t>
            </a:r>
            <a:r>
              <a:rPr lang="en-US" altLang="en-US" sz="2400" dirty="0"/>
              <a:t>the main areas of the Autodesk Fusion 360 interface</a:t>
            </a:r>
          </a:p>
          <a:p>
            <a:pPr lvl="1">
              <a:buClr>
                <a:srgbClr val="0696D7"/>
              </a:buClr>
              <a:buFont typeface="Arial" pitchFamily="34" charset="0"/>
              <a:buChar char="•"/>
            </a:pPr>
            <a:r>
              <a:rPr lang="en-US" altLang="en-US" sz="2400" dirty="0"/>
              <a:t>Describe the main work environments in Autodesk Fusion 360</a:t>
            </a:r>
          </a:p>
          <a:p>
            <a:pPr lvl="1">
              <a:buClr>
                <a:srgbClr val="0696D7"/>
              </a:buClr>
              <a:buFont typeface="Arial" pitchFamily="34" charset="0"/>
              <a:buChar char="•"/>
            </a:pPr>
            <a:r>
              <a:rPr lang="en-US" altLang="en-US" sz="2400" dirty="0"/>
              <a:t>Create a new components using T-Spline and Solid modeling tools</a:t>
            </a:r>
          </a:p>
          <a:p>
            <a:pPr lvl="1">
              <a:buClr>
                <a:srgbClr val="0696D7"/>
              </a:buClr>
              <a:buFont typeface="Arial" pitchFamily="34" charset="0"/>
              <a:buChar char="•"/>
            </a:pPr>
            <a:r>
              <a:rPr lang="en-US" altLang="en-US" sz="2400" dirty="0"/>
              <a:t>Join components as an assembly</a:t>
            </a:r>
          </a:p>
          <a:p>
            <a:pPr lvl="1">
              <a:buClr>
                <a:srgbClr val="0696D7"/>
              </a:buClr>
              <a:buFont typeface="Arial" pitchFamily="34" charset="0"/>
              <a:buChar char="•"/>
            </a:pPr>
            <a:r>
              <a:rPr lang="en-US" altLang="en-US" sz="2400" dirty="0"/>
              <a:t>Create drawings of parts including projected views, and annotations</a:t>
            </a:r>
          </a:p>
          <a:p>
            <a:pPr lvl="1">
              <a:buClr>
                <a:srgbClr val="0696D7"/>
              </a:buClr>
              <a:buFont typeface="Arial" pitchFamily="34" charset="0"/>
              <a:buChar char="•"/>
            </a:pPr>
            <a:r>
              <a:rPr lang="en-US" altLang="en-US" sz="2400" dirty="0"/>
              <a:t>Output a part for 3D printing</a:t>
            </a:r>
          </a:p>
          <a:p>
            <a:pPr lvl="1" eaLnBrk="1" hangingPunct="1">
              <a:buClr>
                <a:srgbClr val="0696D7"/>
              </a:buClr>
            </a:pPr>
            <a:endParaRPr lang="en-US" altLang="en-US" sz="2400" dirty="0"/>
          </a:p>
          <a:p>
            <a:pPr marL="0" indent="0">
              <a:lnSpc>
                <a:spcPct val="200000"/>
              </a:lnSpc>
              <a:buClr>
                <a:srgbClr val="0696D7"/>
              </a:buClr>
            </a:pPr>
            <a:endParaRPr lang="en-US" altLang="en-US" dirty="0"/>
          </a:p>
          <a:p>
            <a:pPr marL="0" indent="0">
              <a:buClr>
                <a:srgbClr val="0696D7"/>
              </a:buClr>
            </a:pPr>
            <a:endParaRPr lang="en-US" altLang="en-US" dirty="0"/>
          </a:p>
          <a:p>
            <a:pPr marL="0" indent="0">
              <a:buClr>
                <a:srgbClr val="0696D7"/>
              </a:buClr>
              <a:buNone/>
            </a:pPr>
            <a:endParaRPr lang="en-US" altLang="en-US" dirty="0"/>
          </a:p>
          <a:p>
            <a:pPr marL="0" indent="0">
              <a:buClr>
                <a:srgbClr val="0696D7"/>
              </a:buClr>
            </a:pPr>
            <a:endParaRPr lang="en-US" altLang="en-US" dirty="0"/>
          </a:p>
        </p:txBody>
      </p:sp>
      <p:sp>
        <p:nvSpPr>
          <p:cNvPr id="2" name="Title 1"/>
          <p:cNvSpPr>
            <a:spLocks noGrp="1"/>
          </p:cNvSpPr>
          <p:nvPr>
            <p:ph type="title"/>
          </p:nvPr>
        </p:nvSpPr>
        <p:spPr/>
        <p:txBody>
          <a:bodyPr/>
          <a:lstStyle/>
          <a:p>
            <a:r>
              <a:rPr lang="en-US" sz="3800" dirty="0" smtClean="0"/>
              <a:t>Fusion 360 Training: The Future of Making Things</a:t>
            </a:r>
            <a:endParaRPr lang="en-US" sz="3800" dirty="0"/>
          </a:p>
        </p:txBody>
      </p:sp>
    </p:spTree>
    <p:extLst>
      <p:ext uri="{BB962C8B-B14F-4D97-AF65-F5344CB8AC3E}">
        <p14:creationId xmlns:p14="http://schemas.microsoft.com/office/powerpoint/2010/main" val="1480100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719769" y="1698671"/>
            <a:ext cx="4502227"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a:lnSpc>
                <a:spcPct val="90000"/>
              </a:lnSpc>
              <a:buClr>
                <a:srgbClr val="0696D7"/>
              </a:buClr>
              <a:buNone/>
            </a:pPr>
            <a:r>
              <a:rPr lang="en-US" altLang="en-US" sz="3200" b="1" dirty="0" smtClean="0">
                <a:solidFill>
                  <a:srgbClr val="FFC000"/>
                </a:solidFill>
              </a:rPr>
              <a:t>Workshop Lessons</a:t>
            </a:r>
            <a:endParaRPr lang="en-US" altLang="en-US" sz="3200" b="1" dirty="0">
              <a:solidFill>
                <a:srgbClr val="FFC000"/>
              </a:solidFill>
            </a:endParaRPr>
          </a:p>
          <a:p>
            <a:pPr marL="0" indent="0">
              <a:lnSpc>
                <a:spcPct val="90000"/>
              </a:lnSpc>
              <a:buClr>
                <a:srgbClr val="0696D7"/>
              </a:buClr>
              <a:buFont typeface="Frutiger Next LT W1G" pitchFamily="34" charset="0"/>
              <a:buAutoNum type="arabicPeriod"/>
            </a:pPr>
            <a:endParaRPr lang="en-US" altLang="en-US" sz="3200" dirty="0">
              <a:solidFill>
                <a:srgbClr val="87BC40"/>
              </a:solidFill>
            </a:endParaRPr>
          </a:p>
          <a:p>
            <a:pPr marL="995230" lvl="1" indent="-385711">
              <a:lnSpc>
                <a:spcPct val="90000"/>
              </a:lnSpc>
              <a:buClr>
                <a:srgbClr val="0696D7"/>
              </a:buClr>
              <a:buFont typeface="Frutiger Next LT W1G" pitchFamily="34" charset="0"/>
              <a:buAutoNum type="arabicPeriod"/>
            </a:pPr>
            <a:r>
              <a:rPr lang="en-US" altLang="en-US" sz="3200" dirty="0"/>
              <a:t>Overview</a:t>
            </a:r>
          </a:p>
          <a:p>
            <a:pPr marL="995230" lvl="1" indent="-385711">
              <a:lnSpc>
                <a:spcPct val="90000"/>
              </a:lnSpc>
              <a:buClr>
                <a:srgbClr val="0696D7"/>
              </a:buClr>
              <a:buFont typeface="Frutiger Next LT W1G" pitchFamily="34" charset="0"/>
              <a:buAutoNum type="arabicPeriod"/>
            </a:pPr>
            <a:r>
              <a:rPr lang="en-US" altLang="en-US" sz="3200" dirty="0"/>
              <a:t>Sketch</a:t>
            </a:r>
          </a:p>
          <a:p>
            <a:pPr marL="995230" lvl="1" indent="-385711">
              <a:lnSpc>
                <a:spcPct val="90000"/>
              </a:lnSpc>
              <a:buClr>
                <a:srgbClr val="0696D7"/>
              </a:buClr>
              <a:buFont typeface="Frutiger Next LT W1G" pitchFamily="34" charset="0"/>
              <a:buAutoNum type="arabicPeriod"/>
            </a:pPr>
            <a:r>
              <a:rPr lang="en-US" altLang="en-US" sz="3200" dirty="0"/>
              <a:t>Model</a:t>
            </a:r>
          </a:p>
          <a:p>
            <a:pPr marL="995230" lvl="1" indent="-385711">
              <a:lnSpc>
                <a:spcPct val="90000"/>
              </a:lnSpc>
              <a:buClr>
                <a:srgbClr val="0696D7"/>
              </a:buClr>
              <a:buFont typeface="Frutiger Next LT W1G" pitchFamily="34" charset="0"/>
              <a:buAutoNum type="arabicPeriod"/>
            </a:pPr>
            <a:r>
              <a:rPr lang="en-US" altLang="en-US" sz="3200" dirty="0"/>
              <a:t>Model the </a:t>
            </a:r>
            <a:r>
              <a:rPr lang="en-US" altLang="en-US" sz="3200" dirty="0" smtClean="0"/>
              <a:t>stem</a:t>
            </a:r>
            <a:endParaRPr lang="en-US" altLang="en-US" sz="3200" dirty="0"/>
          </a:p>
          <a:p>
            <a:pPr marL="995230" lvl="1" indent="-385711">
              <a:lnSpc>
                <a:spcPct val="90000"/>
              </a:lnSpc>
              <a:buClr>
                <a:srgbClr val="0696D7"/>
              </a:buClr>
              <a:buFont typeface="Frutiger Next LT W1G" pitchFamily="34" charset="0"/>
              <a:buAutoNum type="arabicPeriod"/>
            </a:pPr>
            <a:r>
              <a:rPr lang="en-US" altLang="en-US" sz="3200" dirty="0"/>
              <a:t>Sculpt</a:t>
            </a:r>
          </a:p>
          <a:p>
            <a:pPr marL="995230" lvl="1" indent="-385711">
              <a:lnSpc>
                <a:spcPct val="90000"/>
              </a:lnSpc>
              <a:buClr>
                <a:srgbClr val="0696D7"/>
              </a:buClr>
              <a:buNone/>
            </a:pPr>
            <a:endParaRPr lang="en-US" altLang="en-US" sz="2400" dirty="0"/>
          </a:p>
        </p:txBody>
      </p:sp>
      <p:sp>
        <p:nvSpPr>
          <p:cNvPr id="2" name="Title 1"/>
          <p:cNvSpPr>
            <a:spLocks noGrp="1"/>
          </p:cNvSpPr>
          <p:nvPr>
            <p:ph type="title"/>
          </p:nvPr>
        </p:nvSpPr>
        <p:spPr/>
        <p:txBody>
          <a:bodyPr/>
          <a:lstStyle/>
          <a:p>
            <a:r>
              <a:rPr lang="en-US" sz="3800" dirty="0" smtClean="0"/>
              <a:t>Fusion 360 Training: The Future of Making Things</a:t>
            </a:r>
            <a:endParaRPr lang="en-US" sz="3800" dirty="0"/>
          </a:p>
        </p:txBody>
      </p:sp>
      <p:sp>
        <p:nvSpPr>
          <p:cNvPr id="5" name="Content Placeholder 2"/>
          <p:cNvSpPr txBox="1">
            <a:spLocks/>
          </p:cNvSpPr>
          <p:nvPr/>
        </p:nvSpPr>
        <p:spPr bwMode="auto">
          <a:xfrm>
            <a:off x="5752638" y="2042269"/>
            <a:ext cx="4502227" cy="39228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noAutofit/>
          </a:bodyPr>
          <a:lstStyle>
            <a:lvl1pPr marL="304792" indent="-304792" algn="l" defTabSz="682483" rtl="0" eaLnBrk="1" latinLnBrk="0" hangingPunct="1">
              <a:spcBef>
                <a:spcPts val="0"/>
              </a:spcBef>
              <a:buClr>
                <a:schemeClr val="accent3"/>
              </a:buClr>
              <a:buSzPct val="100000"/>
              <a:buFont typeface="Arial"/>
              <a:buChar char="•"/>
              <a:defRPr sz="3467" b="0" i="0" kern="1200" baseline="0">
                <a:solidFill>
                  <a:schemeClr val="tx1">
                    <a:lumMod val="50000"/>
                    <a:lumOff val="50000"/>
                  </a:schemeClr>
                </a:solidFill>
                <a:latin typeface="Frutiger Next LT W1G"/>
                <a:ea typeface="+mn-ea"/>
                <a:cs typeface="Frutiger Next LT W1G"/>
              </a:defRPr>
            </a:lvl1pPr>
            <a:lvl2pPr marL="963144" indent="-304792" algn="l" defTabSz="682483" rtl="0" eaLnBrk="1" latinLnBrk="0" hangingPunct="1">
              <a:spcBef>
                <a:spcPct val="20000"/>
              </a:spcBef>
              <a:buClr>
                <a:schemeClr val="accent4">
                  <a:lumMod val="60000"/>
                  <a:lumOff val="40000"/>
                </a:schemeClr>
              </a:buClr>
              <a:buSzPct val="100000"/>
              <a:buFont typeface="Arial"/>
              <a:buChar char="•"/>
              <a:defRPr sz="3333" b="0" i="0" kern="1200">
                <a:solidFill>
                  <a:schemeClr val="tx1">
                    <a:lumMod val="50000"/>
                    <a:lumOff val="50000"/>
                  </a:schemeClr>
                </a:solidFill>
                <a:latin typeface="Frutiger Next LT W1G"/>
                <a:ea typeface="+mn-ea"/>
                <a:cs typeface="Frutiger Next LT W1G"/>
              </a:defRPr>
            </a:lvl2pPr>
            <a:lvl3pPr marL="1706209" indent="-243834" algn="l" defTabSz="682483" rtl="0" eaLnBrk="1" latinLnBrk="0" hangingPunct="1">
              <a:spcBef>
                <a:spcPct val="20000"/>
              </a:spcBef>
              <a:buClr>
                <a:schemeClr val="accent2"/>
              </a:buClr>
              <a:buSzPct val="100000"/>
              <a:buFont typeface="Arial"/>
              <a:buChar char="•"/>
              <a:defRPr sz="2933" b="0" i="0" kern="1200">
                <a:solidFill>
                  <a:schemeClr val="tx1">
                    <a:lumMod val="50000"/>
                    <a:lumOff val="50000"/>
                  </a:schemeClr>
                </a:solidFill>
                <a:latin typeface="Frutiger Next LT W1G"/>
                <a:ea typeface="+mn-ea"/>
                <a:cs typeface="Frutiger Next LT W1G"/>
              </a:defRPr>
            </a:lvl3pPr>
            <a:lvl4pPr marL="2388695" indent="-243834" algn="l" defTabSz="682483" rtl="0" eaLnBrk="1" latinLnBrk="0" hangingPunct="1">
              <a:spcBef>
                <a:spcPct val="20000"/>
              </a:spcBef>
              <a:buClr>
                <a:schemeClr val="accent1"/>
              </a:buClr>
              <a:buSzPct val="100000"/>
              <a:buFont typeface="Arial"/>
              <a:buChar char="•"/>
              <a:defRPr sz="2533" b="0" i="0" kern="1200">
                <a:solidFill>
                  <a:schemeClr val="tx1">
                    <a:lumMod val="50000"/>
                    <a:lumOff val="50000"/>
                  </a:schemeClr>
                </a:solidFill>
                <a:latin typeface="Frutiger Next LT W1G"/>
                <a:ea typeface="+mn-ea"/>
                <a:cs typeface="Frutiger Next LT W1G"/>
              </a:defRPr>
            </a:lvl4pPr>
            <a:lvl5pPr marL="3071177" indent="-219451" algn="l" defTabSz="682483" rtl="0" eaLnBrk="1" latinLnBrk="0" hangingPunct="1">
              <a:spcBef>
                <a:spcPct val="20000"/>
              </a:spcBef>
              <a:buClr>
                <a:schemeClr val="accent6">
                  <a:lumMod val="20000"/>
                  <a:lumOff val="80000"/>
                </a:schemeClr>
              </a:buClr>
              <a:buSzPct val="100000"/>
              <a:buFont typeface="Arial"/>
              <a:buChar char="•"/>
              <a:defRPr sz="2267" b="0" i="0" kern="1200">
                <a:solidFill>
                  <a:schemeClr val="tx1">
                    <a:lumMod val="50000"/>
                    <a:lumOff val="50000"/>
                  </a:schemeClr>
                </a:solidFill>
                <a:latin typeface="Frutiger Next LT W1G"/>
                <a:ea typeface="+mn-ea"/>
                <a:cs typeface="Frutiger Next LT W1G"/>
              </a:defRPr>
            </a:lvl5pPr>
            <a:lvl6pPr marL="3753661" indent="-341243" algn="l" defTabSz="682483" rtl="0" eaLnBrk="1" latinLnBrk="0" hangingPunct="1">
              <a:spcBef>
                <a:spcPct val="20000"/>
              </a:spcBef>
              <a:buFont typeface="Arial"/>
              <a:buChar char="•"/>
              <a:defRPr sz="3067" kern="1200">
                <a:solidFill>
                  <a:schemeClr val="tx1"/>
                </a:solidFill>
                <a:latin typeface="+mn-lt"/>
                <a:ea typeface="+mn-ea"/>
                <a:cs typeface="+mn-cs"/>
              </a:defRPr>
            </a:lvl6pPr>
            <a:lvl7pPr marL="4436145" indent="-341243" algn="l" defTabSz="682483" rtl="0" eaLnBrk="1" latinLnBrk="0" hangingPunct="1">
              <a:spcBef>
                <a:spcPct val="20000"/>
              </a:spcBef>
              <a:buFont typeface="Arial"/>
              <a:buChar char="•"/>
              <a:defRPr sz="3067" kern="1200">
                <a:solidFill>
                  <a:schemeClr val="tx1"/>
                </a:solidFill>
                <a:latin typeface="+mn-lt"/>
                <a:ea typeface="+mn-ea"/>
                <a:cs typeface="+mn-cs"/>
              </a:defRPr>
            </a:lvl7pPr>
            <a:lvl8pPr marL="5118628" indent="-341243" algn="l" defTabSz="682483" rtl="0" eaLnBrk="1" latinLnBrk="0" hangingPunct="1">
              <a:spcBef>
                <a:spcPct val="20000"/>
              </a:spcBef>
              <a:buFont typeface="Arial"/>
              <a:buChar char="•"/>
              <a:defRPr sz="3067" kern="1200">
                <a:solidFill>
                  <a:schemeClr val="tx1"/>
                </a:solidFill>
                <a:latin typeface="+mn-lt"/>
                <a:ea typeface="+mn-ea"/>
                <a:cs typeface="+mn-cs"/>
              </a:defRPr>
            </a:lvl8pPr>
            <a:lvl9pPr marL="5801112" indent="-341243" algn="l" defTabSz="682483" rtl="0" eaLnBrk="1" latinLnBrk="0" hangingPunct="1">
              <a:spcBef>
                <a:spcPct val="20000"/>
              </a:spcBef>
              <a:buFont typeface="Arial"/>
              <a:buChar char="•"/>
              <a:defRPr sz="3067" kern="1200">
                <a:solidFill>
                  <a:schemeClr val="tx1"/>
                </a:solidFill>
                <a:latin typeface="+mn-lt"/>
                <a:ea typeface="+mn-ea"/>
                <a:cs typeface="+mn-cs"/>
              </a:defRPr>
            </a:lvl9pPr>
          </a:lstStyle>
          <a:p>
            <a:pPr marL="0" indent="0">
              <a:lnSpc>
                <a:spcPct val="90000"/>
              </a:lnSpc>
              <a:buClr>
                <a:srgbClr val="0696D7"/>
              </a:buClr>
              <a:buFont typeface="Frutiger Next LT W1G" pitchFamily="34" charset="0"/>
              <a:buAutoNum type="arabicPeriod"/>
            </a:pPr>
            <a:endParaRPr lang="en-US" altLang="en-US" sz="3200" dirty="0" smtClean="0">
              <a:solidFill>
                <a:srgbClr val="87BC40"/>
              </a:solidFill>
            </a:endParaRPr>
          </a:p>
          <a:p>
            <a:pPr marL="1066719" lvl="1" indent="-457200">
              <a:lnSpc>
                <a:spcPct val="90000"/>
              </a:lnSpc>
              <a:buClr>
                <a:srgbClr val="0696D7"/>
              </a:buClr>
              <a:buFont typeface="+mj-lt"/>
              <a:buAutoNum type="arabicPeriod" startAt="6"/>
            </a:pPr>
            <a:r>
              <a:rPr lang="en-US" altLang="en-US" sz="3200" dirty="0" smtClean="0"/>
              <a:t>Assemble</a:t>
            </a:r>
          </a:p>
          <a:p>
            <a:pPr marL="1066719" lvl="1" indent="-457200">
              <a:lnSpc>
                <a:spcPct val="90000"/>
              </a:lnSpc>
              <a:buClr>
                <a:srgbClr val="0696D7"/>
              </a:buClr>
              <a:buFont typeface="+mj-lt"/>
              <a:buAutoNum type="arabicPeriod" startAt="6"/>
            </a:pPr>
            <a:r>
              <a:rPr lang="en-US" altLang="en-US" sz="3200" dirty="0" smtClean="0"/>
              <a:t>Document</a:t>
            </a:r>
          </a:p>
          <a:p>
            <a:pPr marL="1066719" lvl="1" indent="-457200">
              <a:lnSpc>
                <a:spcPct val="90000"/>
              </a:lnSpc>
              <a:buClr>
                <a:srgbClr val="0696D7"/>
              </a:buClr>
              <a:buFont typeface="+mj-lt"/>
              <a:buAutoNum type="arabicPeriod" startAt="6"/>
            </a:pPr>
            <a:r>
              <a:rPr lang="en-US" altLang="en-US" sz="3200" dirty="0" smtClean="0"/>
              <a:t>Render</a:t>
            </a:r>
          </a:p>
          <a:p>
            <a:pPr marL="1066719" lvl="1" indent="-457200">
              <a:lnSpc>
                <a:spcPct val="90000"/>
              </a:lnSpc>
              <a:buClr>
                <a:srgbClr val="0696D7"/>
              </a:buClr>
              <a:buFont typeface="+mj-lt"/>
              <a:buAutoNum type="arabicPeriod" startAt="6"/>
            </a:pPr>
            <a:r>
              <a:rPr lang="en-US" altLang="en-US" sz="3200" dirty="0" smtClean="0"/>
              <a:t>Export</a:t>
            </a:r>
          </a:p>
          <a:p>
            <a:pPr marL="1066719" lvl="1" indent="-457200">
              <a:lnSpc>
                <a:spcPct val="90000"/>
              </a:lnSpc>
              <a:buClr>
                <a:srgbClr val="0696D7"/>
              </a:buClr>
              <a:buFont typeface="+mj-lt"/>
              <a:buAutoNum type="arabicPeriod" startAt="6"/>
            </a:pPr>
            <a:r>
              <a:rPr lang="en-US" altLang="en-US" sz="3200" dirty="0" smtClean="0"/>
              <a:t> Collaborate</a:t>
            </a:r>
          </a:p>
          <a:p>
            <a:pPr marL="995230" lvl="1" indent="-385711">
              <a:lnSpc>
                <a:spcPct val="90000"/>
              </a:lnSpc>
              <a:buClr>
                <a:srgbClr val="0696D7"/>
              </a:buClr>
              <a:buFont typeface="Arial"/>
              <a:buNone/>
            </a:pPr>
            <a:endParaRPr lang="en-US" altLang="en-US" sz="2400" dirty="0"/>
          </a:p>
        </p:txBody>
      </p:sp>
    </p:spTree>
    <p:extLst>
      <p:ext uri="{BB962C8B-B14F-4D97-AF65-F5344CB8AC3E}">
        <p14:creationId xmlns:p14="http://schemas.microsoft.com/office/powerpoint/2010/main" val="2968385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3800" dirty="0" smtClean="0">
                <a:latin typeface="Frutiger Next LT W1G" pitchFamily="34" charset="0"/>
                <a:cs typeface="Frutiger Next LT W1G" pitchFamily="34" charset="0"/>
              </a:rPr>
              <a:t>Fusion 360 Training: The Future of Making Things</a:t>
            </a:r>
            <a:endParaRPr lang="en-US" altLang="en-US" sz="3800" dirty="0">
              <a:latin typeface="Frutiger Next LT W1G" pitchFamily="34" charset="0"/>
              <a:cs typeface="Frutiger Next LT W1G" pitchFamily="34" charset="0"/>
            </a:endParaRPr>
          </a:p>
        </p:txBody>
      </p:sp>
      <p:sp>
        <p:nvSpPr>
          <p:cNvPr id="22530" name="Content Placeholder 2"/>
          <p:cNvSpPr>
            <a:spLocks noGrp="1"/>
          </p:cNvSpPr>
          <p:nvPr>
            <p:ph idx="20"/>
          </p:nvPr>
        </p:nvSpPr>
        <p:spPr bwMode="auto">
          <a:xfrm>
            <a:off x="609601" y="1445249"/>
            <a:ext cx="9592018" cy="44837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b="1" dirty="0">
                <a:solidFill>
                  <a:srgbClr val="FFC000"/>
                </a:solidFill>
              </a:rPr>
              <a:t>Lesson </a:t>
            </a:r>
            <a:r>
              <a:rPr lang="en-US" altLang="en-US" b="1" dirty="0" smtClean="0">
                <a:solidFill>
                  <a:srgbClr val="FFC000"/>
                </a:solidFill>
              </a:rPr>
              <a:t>1:  </a:t>
            </a:r>
            <a:r>
              <a:rPr lang="en-US" altLang="en-US" b="1" dirty="0">
                <a:solidFill>
                  <a:srgbClr val="FFC000"/>
                </a:solidFill>
              </a:rPr>
              <a:t>Overview</a:t>
            </a:r>
          </a:p>
          <a:p>
            <a:pPr marL="0" indent="-72880">
              <a:buClr>
                <a:srgbClr val="0696D7"/>
              </a:buClr>
              <a:buNone/>
            </a:pPr>
            <a:r>
              <a:rPr lang="en-US" altLang="en-US" b="1" dirty="0" smtClean="0">
                <a:solidFill>
                  <a:schemeClr val="bg1">
                    <a:lumMod val="50000"/>
                  </a:schemeClr>
                </a:solidFill>
              </a:rPr>
              <a:t/>
            </a:r>
            <a:br>
              <a:rPr lang="en-US" altLang="en-US" b="1" dirty="0" smtClean="0">
                <a:solidFill>
                  <a:schemeClr val="bg1">
                    <a:lumMod val="50000"/>
                  </a:schemeClr>
                </a:solidFill>
              </a:rPr>
            </a:br>
            <a:r>
              <a:rPr lang="en-US" altLang="en-US" b="1" dirty="0" smtClean="0">
                <a:solidFill>
                  <a:schemeClr val="bg1">
                    <a:lumMod val="50000"/>
                  </a:schemeClr>
                </a:solidFill>
              </a:rPr>
              <a:t>Objectives</a:t>
            </a:r>
            <a:r>
              <a:rPr lang="en-US" altLang="en-US" dirty="0" smtClean="0">
                <a:solidFill>
                  <a:schemeClr val="bg1">
                    <a:lumMod val="50000"/>
                  </a:schemeClr>
                </a:solidFill>
              </a:rPr>
              <a:t/>
            </a:r>
            <a:br>
              <a:rPr lang="en-US" altLang="en-US" dirty="0" smtClean="0">
                <a:solidFill>
                  <a:schemeClr val="bg1">
                    <a:lumMod val="50000"/>
                  </a:schemeClr>
                </a:solidFill>
              </a:rPr>
            </a:br>
            <a:endParaRPr lang="en-US" altLang="en-US" sz="800" dirty="0" smtClean="0">
              <a:solidFill>
                <a:schemeClr val="bg1">
                  <a:lumMod val="50000"/>
                </a:schemeClr>
              </a:solidFill>
            </a:endParaRPr>
          </a:p>
          <a:p>
            <a:pPr lvl="1">
              <a:buClr>
                <a:srgbClr val="0696D7"/>
              </a:buClr>
            </a:pPr>
            <a:r>
              <a:rPr lang="en-US" altLang="en-US" sz="3200" dirty="0" smtClean="0"/>
              <a:t>Review an Autodesk ID</a:t>
            </a:r>
          </a:p>
          <a:p>
            <a:pPr lvl="1">
              <a:buClr>
                <a:srgbClr val="0696D7"/>
              </a:buClr>
            </a:pPr>
            <a:r>
              <a:rPr lang="en-US" altLang="en-US" sz="3200" dirty="0" smtClean="0"/>
              <a:t>Start </a:t>
            </a:r>
            <a:r>
              <a:rPr lang="en-US" altLang="en-US" sz="3200" dirty="0"/>
              <a:t>Fusion 360</a:t>
            </a:r>
          </a:p>
          <a:p>
            <a:pPr lvl="1">
              <a:buClr>
                <a:srgbClr val="0696D7"/>
              </a:buClr>
            </a:pPr>
            <a:r>
              <a:rPr lang="en-US" altLang="en-US" sz="3200" dirty="0"/>
              <a:t>Create a new project</a:t>
            </a:r>
          </a:p>
          <a:p>
            <a:pPr marL="1360707" lvl="2" indent="0" eaLnBrk="1" hangingPunct="1">
              <a:buClr>
                <a:srgbClr val="0696D7"/>
              </a:buClr>
              <a:buNone/>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Tree>
    <p:extLst>
      <p:ext uri="{BB962C8B-B14F-4D97-AF65-F5344CB8AC3E}">
        <p14:creationId xmlns:p14="http://schemas.microsoft.com/office/powerpoint/2010/main" val="4270286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4000" dirty="0" smtClean="0">
                <a:latin typeface="Frutiger Next LT W1G" pitchFamily="34" charset="0"/>
                <a:cs typeface="Frutiger Next LT W1G" pitchFamily="34" charset="0"/>
              </a:rPr>
              <a:t>Fusion 360 Training: The Future of Making Things</a:t>
            </a:r>
            <a:endParaRPr lang="en-US" altLang="en-US" sz="4000" dirty="0">
              <a:latin typeface="Frutiger Next LT W1G" pitchFamily="34" charset="0"/>
              <a:cs typeface="Frutiger Next LT W1G" pitchFamily="34" charset="0"/>
            </a:endParaRPr>
          </a:p>
        </p:txBody>
      </p:sp>
      <p:sp>
        <p:nvSpPr>
          <p:cNvPr id="28674" name="Content Placeholder 1"/>
          <p:cNvSpPr>
            <a:spLocks noGrp="1"/>
          </p:cNvSpPr>
          <p:nvPr>
            <p:ph idx="4294967295"/>
          </p:nvPr>
        </p:nvSpPr>
        <p:spPr bwMode="auto">
          <a:xfrm>
            <a:off x="0" y="1981851"/>
            <a:ext cx="11022013" cy="4710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2400" dirty="0" smtClean="0"/>
              <a:t>	</a:t>
            </a:r>
            <a:r>
              <a:rPr lang="en-US" altLang="en-US" sz="3200" b="1" dirty="0" smtClean="0">
                <a:solidFill>
                  <a:srgbClr val="FFC000"/>
                </a:solidFill>
              </a:rPr>
              <a:t>Demonstration</a:t>
            </a:r>
            <a:endParaRPr lang="en-US" altLang="en-US" sz="3200" b="1" dirty="0">
              <a:solidFill>
                <a:srgbClr val="FFC000"/>
              </a:solidFill>
            </a:endParaRPr>
          </a:p>
        </p:txBody>
      </p:sp>
      <p:pic>
        <p:nvPicPr>
          <p:cNvPr id="5122" name="Picture 2" descr="C:\Users\PhillipD\AppData\Local\Temp\SNAGHTML14d90e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4090" y="1250926"/>
            <a:ext cx="6102271" cy="343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095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bwMode="auto">
          <a:xfrm>
            <a:off x="587567" y="1524238"/>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a:buClr>
                <a:srgbClr val="0696D7"/>
              </a:buClr>
              <a:buNone/>
            </a:pPr>
            <a:r>
              <a:rPr lang="en-US" altLang="en-US" sz="3200" b="1" dirty="0" smtClean="0">
                <a:solidFill>
                  <a:srgbClr val="FFC000"/>
                </a:solidFill>
              </a:rPr>
              <a:t>Lesson 1: Dashboard </a:t>
            </a:r>
            <a:r>
              <a:rPr lang="en-US" altLang="en-US" sz="3200" b="1" dirty="0">
                <a:solidFill>
                  <a:srgbClr val="FFC000"/>
                </a:solidFill>
              </a:rPr>
              <a:t>and Projects</a:t>
            </a:r>
          </a:p>
          <a:p>
            <a:pPr marL="609519" lvl="1" indent="0">
              <a:buClr>
                <a:srgbClr val="0696D7"/>
              </a:buClr>
              <a:buNone/>
            </a:pPr>
            <a:endParaRPr lang="en-US" altLang="en-US" sz="3200" b="1" dirty="0">
              <a:solidFill>
                <a:srgbClr val="87BC40"/>
              </a:solidFill>
            </a:endParaRPr>
          </a:p>
          <a:p>
            <a:pPr marL="0" indent="-48833">
              <a:buClr>
                <a:srgbClr val="0696D7"/>
              </a:buClr>
              <a:buNone/>
            </a:pPr>
            <a:r>
              <a:rPr lang="en-US" altLang="en-US" sz="3200" b="1" dirty="0" smtClean="0"/>
              <a:t>Review</a:t>
            </a:r>
            <a:endParaRPr lang="en-US" altLang="en-US" sz="3200" b="1" dirty="0"/>
          </a:p>
          <a:p>
            <a:pPr lvl="1">
              <a:buClr>
                <a:srgbClr val="0696D7"/>
              </a:buClr>
              <a:buFont typeface="Arial" pitchFamily="34" charset="0"/>
              <a:buChar char="•"/>
            </a:pPr>
            <a:r>
              <a:rPr lang="en-US" altLang="en-US" sz="3200" dirty="0" smtClean="0"/>
              <a:t>Review </a:t>
            </a:r>
            <a:r>
              <a:rPr lang="en-US" altLang="en-US" sz="3200" dirty="0"/>
              <a:t>an Autodesk ID</a:t>
            </a:r>
          </a:p>
          <a:p>
            <a:pPr lvl="1">
              <a:buClr>
                <a:srgbClr val="0696D7"/>
              </a:buClr>
              <a:buFont typeface="Arial" pitchFamily="34" charset="0"/>
              <a:buChar char="•"/>
            </a:pPr>
            <a:r>
              <a:rPr lang="en-US" altLang="en-US" sz="3200" dirty="0"/>
              <a:t>Start Fusion 360</a:t>
            </a:r>
          </a:p>
          <a:p>
            <a:pPr lvl="1">
              <a:buClr>
                <a:srgbClr val="0696D7"/>
              </a:buClr>
              <a:buFont typeface="Arial" pitchFamily="34" charset="0"/>
              <a:buChar char="•"/>
            </a:pPr>
            <a:r>
              <a:rPr lang="en-US" altLang="en-US" sz="3200" dirty="0"/>
              <a:t>Create a new project</a:t>
            </a:r>
          </a:p>
          <a:p>
            <a:pPr lvl="2" eaLnBrk="1" hangingPunct="1">
              <a:buClr>
                <a:srgbClr val="0696D7"/>
              </a:buClr>
              <a:buFont typeface="Wingdings" panose="05000000000000000000" pitchFamily="2" charset="2"/>
              <a:buChar char="ü"/>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30723"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r>
              <a:rPr lang="en-CA" altLang="en-US" sz="4000" dirty="0">
                <a:latin typeface="Frutiger Next LT W1G" pitchFamily="34" charset="0"/>
                <a:cs typeface="Frutiger Next LT W1G" pitchFamily="34" charset="0"/>
              </a:rPr>
              <a:t>Fusion </a:t>
            </a:r>
            <a:r>
              <a:rPr lang="en-CA" altLang="en-US" sz="4000" dirty="0" smtClean="0">
                <a:latin typeface="Frutiger Next LT W1G" pitchFamily="34" charset="0"/>
                <a:cs typeface="Frutiger Next LT W1G" pitchFamily="34" charset="0"/>
              </a:rPr>
              <a:t>360 Training: </a:t>
            </a:r>
            <a:r>
              <a:rPr lang="en-CA" altLang="en-US" sz="4000" dirty="0">
                <a:latin typeface="Frutiger Next LT W1G" pitchFamily="34" charset="0"/>
                <a:cs typeface="Frutiger Next LT W1G" pitchFamily="34" charset="0"/>
              </a:rPr>
              <a:t>The Future of Making Things</a:t>
            </a:r>
            <a:endParaRPr lang="en-US" altLang="en-US" sz="40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182904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bwMode="auto">
          <a:xfrm>
            <a:off x="555968" y="1238020"/>
            <a:ext cx="10969347" cy="537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smtClean="0">
                <a:solidFill>
                  <a:srgbClr val="FFC000"/>
                </a:solidFill>
                <a:latin typeface="+mn-lt"/>
              </a:rPr>
              <a:t>Lesson 2: </a:t>
            </a:r>
            <a:r>
              <a:rPr lang="en-US" altLang="en-US" sz="3200" b="1" dirty="0">
                <a:solidFill>
                  <a:srgbClr val="FFC000"/>
                </a:solidFill>
                <a:latin typeface="+mn-lt"/>
              </a:rPr>
              <a:t>Sketch</a:t>
            </a:r>
          </a:p>
          <a:p>
            <a:pPr marL="609519" lvl="1" indent="0">
              <a:buClr>
                <a:srgbClr val="0696D7"/>
              </a:buClr>
              <a:buNone/>
            </a:pPr>
            <a:endParaRPr lang="en-US" altLang="en-US" sz="3200" b="1" dirty="0">
              <a:solidFill>
                <a:schemeClr val="bg1">
                  <a:lumMod val="50000"/>
                </a:schemeClr>
              </a:solidFill>
              <a:latin typeface="+mn-lt"/>
            </a:endParaRPr>
          </a:p>
          <a:p>
            <a:pPr marL="0" indent="-114998">
              <a:buClr>
                <a:srgbClr val="0696D7"/>
              </a:buClr>
              <a:buNone/>
            </a:pPr>
            <a:r>
              <a:rPr lang="en-US" altLang="en-US" sz="3200" b="1" dirty="0" smtClean="0">
                <a:solidFill>
                  <a:schemeClr val="bg1">
                    <a:lumMod val="50000"/>
                  </a:schemeClr>
                </a:solidFill>
                <a:latin typeface="+mn-lt"/>
              </a:rPr>
              <a:t>Objectives</a:t>
            </a:r>
            <a:endParaRPr lang="en-US" altLang="en-US" sz="3200" b="1" dirty="0">
              <a:solidFill>
                <a:schemeClr val="bg1">
                  <a:lumMod val="50000"/>
                </a:schemeClr>
              </a:solidFill>
              <a:latin typeface="+mn-lt"/>
            </a:endParaRPr>
          </a:p>
          <a:p>
            <a:pPr lvl="1">
              <a:buClr>
                <a:srgbClr val="0696D7"/>
              </a:buClr>
              <a:buFont typeface="Arial" pitchFamily="34" charset="0"/>
              <a:buChar char="•"/>
            </a:pPr>
            <a:r>
              <a:rPr lang="en-US" altLang="en-US" sz="3200" dirty="0" smtClean="0">
                <a:solidFill>
                  <a:schemeClr val="bg1">
                    <a:lumMod val="50000"/>
                  </a:schemeClr>
                </a:solidFill>
                <a:latin typeface="+mn-lt"/>
              </a:rPr>
              <a:t>Create </a:t>
            </a:r>
            <a:r>
              <a:rPr lang="en-US" altLang="en-US" sz="3200" dirty="0">
                <a:solidFill>
                  <a:schemeClr val="bg1">
                    <a:lumMod val="50000"/>
                  </a:schemeClr>
                </a:solidFill>
                <a:latin typeface="+mn-lt"/>
              </a:rPr>
              <a:t>a new design</a:t>
            </a:r>
          </a:p>
          <a:p>
            <a:pPr lvl="1">
              <a:buClr>
                <a:srgbClr val="0696D7"/>
              </a:buClr>
              <a:buFont typeface="Arial" pitchFamily="34" charset="0"/>
              <a:buChar char="•"/>
            </a:pPr>
            <a:r>
              <a:rPr lang="en-US" altLang="en-US" sz="3200" dirty="0">
                <a:solidFill>
                  <a:schemeClr val="bg1">
                    <a:lumMod val="50000"/>
                  </a:schemeClr>
                </a:solidFill>
                <a:latin typeface="+mn-lt"/>
              </a:rPr>
              <a:t>Sketch the profile of the lampshade</a:t>
            </a:r>
          </a:p>
          <a:p>
            <a:pPr lvl="2" eaLnBrk="1" hangingPunct="1">
              <a:buClr>
                <a:srgbClr val="0696D7"/>
              </a:buClr>
              <a:buFont typeface="Wingdings" panose="05000000000000000000" pitchFamily="2" charset="2"/>
              <a:buChar char="ü"/>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31747" name="Title 4"/>
          <p:cNvSpPr>
            <a:spLocks noGrp="1"/>
          </p:cNvSpPr>
          <p:nvPr>
            <p:ph type="title"/>
          </p:nvPr>
        </p:nvSpPr>
        <p:spPr bwMode="auto">
          <a:xfrm>
            <a:off x="555968" y="255985"/>
            <a:ext cx="11021730" cy="6607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r>
              <a:rPr lang="en-CA" altLang="en-US" sz="4000" b="0" dirty="0">
                <a:solidFill>
                  <a:schemeClr val="accent2"/>
                </a:solidFill>
                <a:latin typeface="Frutiger Next LT W1G" pitchFamily="34" charset="0"/>
                <a:cs typeface="Frutiger Next LT W1G" pitchFamily="34" charset="0"/>
              </a:rPr>
              <a:t>Fusion </a:t>
            </a:r>
            <a:r>
              <a:rPr lang="en-CA" altLang="en-US" sz="4000" b="0" dirty="0" smtClean="0">
                <a:solidFill>
                  <a:schemeClr val="accent2"/>
                </a:solidFill>
                <a:latin typeface="Frutiger Next LT W1G" pitchFamily="34" charset="0"/>
                <a:cs typeface="Frutiger Next LT W1G" pitchFamily="34" charset="0"/>
              </a:rPr>
              <a:t>360 Training: </a:t>
            </a:r>
            <a:r>
              <a:rPr lang="en-CA" altLang="en-US" sz="4000" b="0" dirty="0">
                <a:solidFill>
                  <a:schemeClr val="accent2"/>
                </a:solidFill>
                <a:latin typeface="Frutiger Next LT W1G" pitchFamily="34" charset="0"/>
                <a:cs typeface="Frutiger Next LT W1G" pitchFamily="34" charset="0"/>
              </a:rPr>
              <a:t>The Future of Making Things</a:t>
            </a:r>
            <a:endParaRPr lang="en-US" altLang="en-US" sz="4000" b="0" dirty="0">
              <a:solidFill>
                <a:schemeClr val="accent2"/>
              </a:solidFill>
              <a:latin typeface="Frutiger Next LT W1G" pitchFamily="34" charset="0"/>
              <a:cs typeface="Frutiger Next LT W1G" pitchFamily="34" charset="0"/>
            </a:endParaRPr>
          </a:p>
        </p:txBody>
      </p:sp>
    </p:spTree>
    <p:extLst>
      <p:ext uri="{BB962C8B-B14F-4D97-AF65-F5344CB8AC3E}">
        <p14:creationId xmlns:p14="http://schemas.microsoft.com/office/powerpoint/2010/main" val="3015251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20022" y="1140630"/>
            <a:ext cx="3052557" cy="2263811"/>
          </a:xfrm>
          <a:prstGeom prst="rect">
            <a:avLst/>
          </a:prstGeom>
        </p:spPr>
      </p:pic>
      <p:sp>
        <p:nvSpPr>
          <p:cNvPr id="36868"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4000" dirty="0" smtClean="0">
                <a:cs typeface="Frutiger Next LT W1G" pitchFamily="34" charset="0"/>
              </a:rPr>
              <a:t>Fusion 360 Training: The Future of Making Things</a:t>
            </a:r>
            <a:endParaRPr lang="en-US" altLang="en-US" sz="4000" dirty="0">
              <a:cs typeface="Frutiger Next LT W1G" pitchFamily="34" charset="0"/>
            </a:endParaRPr>
          </a:p>
        </p:txBody>
      </p:sp>
      <p:sp>
        <p:nvSpPr>
          <p:cNvPr id="2" name="Content Placeholder 1"/>
          <p:cNvSpPr>
            <a:spLocks noGrp="1"/>
          </p:cNvSpPr>
          <p:nvPr>
            <p:ph idx="20"/>
          </p:nvPr>
        </p:nvSpPr>
        <p:spPr/>
        <p:txBody>
          <a:bodyPr/>
          <a:lstStyle/>
          <a:p>
            <a:pPr marL="0" indent="0" defTabSz="609526">
              <a:buNone/>
              <a:defRPr/>
            </a:pPr>
            <a:r>
              <a:rPr lang="en-US" b="1" dirty="0">
                <a:solidFill>
                  <a:srgbClr val="FFC000"/>
                </a:solidFill>
                <a:ea typeface="+mn-ea"/>
              </a:rPr>
              <a:t>Demonstration</a:t>
            </a:r>
          </a:p>
        </p:txBody>
      </p:sp>
      <p:pic>
        <p:nvPicPr>
          <p:cNvPr id="6" name="Picture 5"/>
          <p:cNvPicPr>
            <a:picLocks noChangeAspect="1"/>
          </p:cNvPicPr>
          <p:nvPr/>
        </p:nvPicPr>
        <p:blipFill>
          <a:blip r:embed="rId3"/>
          <a:stretch>
            <a:fillRect/>
          </a:stretch>
        </p:blipFill>
        <p:spPr>
          <a:xfrm>
            <a:off x="7372579" y="1922902"/>
            <a:ext cx="3430613" cy="4240019"/>
          </a:xfrm>
          <a:prstGeom prst="rect">
            <a:avLst/>
          </a:prstGeom>
        </p:spPr>
      </p:pic>
    </p:spTree>
    <p:extLst>
      <p:ext uri="{BB962C8B-B14F-4D97-AF65-F5344CB8AC3E}">
        <p14:creationId xmlns:p14="http://schemas.microsoft.com/office/powerpoint/2010/main" val="198067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bwMode="auto">
          <a:xfrm>
            <a:off x="576549" y="1634407"/>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2: </a:t>
            </a:r>
            <a:r>
              <a:rPr lang="en-US" altLang="en-US" sz="3200" b="1" dirty="0">
                <a:solidFill>
                  <a:srgbClr val="FFC000"/>
                </a:solidFill>
              </a:rPr>
              <a:t>Creating a Freeform shape using T-Splines technology</a:t>
            </a:r>
          </a:p>
          <a:p>
            <a:pPr marL="609519" lvl="1" indent="0">
              <a:buClr>
                <a:srgbClr val="0696D7"/>
              </a:buClr>
              <a:buNone/>
            </a:pPr>
            <a:endParaRPr lang="en-US" altLang="en-US" sz="3200" b="1" dirty="0"/>
          </a:p>
          <a:p>
            <a:pPr marL="0" indent="0">
              <a:buClr>
                <a:srgbClr val="0696D7"/>
              </a:buClr>
              <a:buNone/>
            </a:pPr>
            <a:r>
              <a:rPr lang="en-US" altLang="en-US" sz="3200" b="1" dirty="0" smtClean="0"/>
              <a:t>Review</a:t>
            </a:r>
            <a:endParaRPr lang="en-US" altLang="en-US" sz="3200" b="1" dirty="0"/>
          </a:p>
          <a:p>
            <a:pPr lvl="1">
              <a:buClr>
                <a:srgbClr val="0696D7"/>
              </a:buClr>
              <a:buFont typeface="Arial" pitchFamily="34" charset="0"/>
              <a:buChar char="•"/>
            </a:pPr>
            <a:r>
              <a:rPr lang="en-US" altLang="en-US" sz="3200" dirty="0" smtClean="0"/>
              <a:t>Create </a:t>
            </a:r>
            <a:r>
              <a:rPr lang="en-US" altLang="en-US" sz="3200" dirty="0"/>
              <a:t>a new design</a:t>
            </a:r>
          </a:p>
          <a:p>
            <a:pPr lvl="1">
              <a:buClr>
                <a:srgbClr val="0696D7"/>
              </a:buClr>
              <a:buFont typeface="Arial" pitchFamily="34" charset="0"/>
              <a:buChar char="•"/>
            </a:pPr>
            <a:r>
              <a:rPr lang="en-US" altLang="en-US" sz="3200" dirty="0"/>
              <a:t>Sketch the profile of the lampshade</a:t>
            </a:r>
          </a:p>
          <a:p>
            <a:pPr lvl="2" eaLnBrk="1" hangingPunct="1">
              <a:buClr>
                <a:srgbClr val="0696D7"/>
              </a:buClr>
              <a:buFont typeface="Wingdings" panose="05000000000000000000" pitchFamily="2" charset="2"/>
              <a:buNone/>
            </a:pPr>
            <a:endParaRPr lang="en-US" altLang="en-US" dirty="0"/>
          </a:p>
          <a:p>
            <a:pPr lvl="2" eaLnBrk="1" hangingPunct="1">
              <a:buClr>
                <a:srgbClr val="0696D7"/>
              </a:buClr>
              <a:buFont typeface="Wingdings" panose="05000000000000000000" pitchFamily="2" charset="2"/>
              <a:buChar char="ü"/>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38915"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4000" dirty="0" smtClean="0">
                <a:latin typeface="Frutiger Next LT W1G" pitchFamily="34" charset="0"/>
                <a:cs typeface="Frutiger Next LT W1G" pitchFamily="34" charset="0"/>
              </a:rPr>
              <a:t>Fusion 360 Training: The </a:t>
            </a:r>
            <a:r>
              <a:rPr lang="en-CA" altLang="en-US" sz="4000" dirty="0">
                <a:latin typeface="Frutiger Next LT W1G" pitchFamily="34" charset="0"/>
                <a:cs typeface="Frutiger Next LT W1G" pitchFamily="34" charset="0"/>
              </a:rPr>
              <a:t>Future of Making Things</a:t>
            </a:r>
            <a:endParaRPr lang="en-US" altLang="en-US" sz="40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4204666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bwMode="auto">
          <a:xfrm>
            <a:off x="576550" y="1579322"/>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3: </a:t>
            </a:r>
            <a:r>
              <a:rPr lang="en-US" altLang="en-US" sz="3200" b="1" dirty="0">
                <a:solidFill>
                  <a:srgbClr val="FFC000"/>
                </a:solidFill>
              </a:rPr>
              <a:t>Model</a:t>
            </a:r>
          </a:p>
          <a:p>
            <a:pPr marL="609519" lvl="1" indent="0">
              <a:buClr>
                <a:srgbClr val="0696D7"/>
              </a:buClr>
              <a:buNone/>
            </a:pPr>
            <a:endParaRPr lang="en-US" altLang="en-US" sz="3200" b="1" dirty="0">
              <a:solidFill>
                <a:srgbClr val="87BC40"/>
              </a:solidFill>
            </a:endParaRPr>
          </a:p>
          <a:p>
            <a:pPr marL="0" indent="-48833">
              <a:buClr>
                <a:srgbClr val="0696D7"/>
              </a:buClr>
              <a:buNone/>
            </a:pPr>
            <a:r>
              <a:rPr lang="en-US" altLang="en-US" sz="3200" b="1" dirty="0" smtClean="0">
                <a:solidFill>
                  <a:schemeClr val="bg1">
                    <a:lumMod val="50000"/>
                  </a:schemeClr>
                </a:solidFill>
              </a:rPr>
              <a:t>Objectives</a:t>
            </a:r>
            <a:endParaRPr lang="en-US" altLang="en-US" sz="3200" b="1" dirty="0">
              <a:solidFill>
                <a:schemeClr val="bg1">
                  <a:lumMod val="50000"/>
                </a:schemeClr>
              </a:solidFill>
            </a:endParaRPr>
          </a:p>
          <a:p>
            <a:pPr lvl="1">
              <a:buClr>
                <a:srgbClr val="0696D7"/>
              </a:buClr>
              <a:buFont typeface="Arial" pitchFamily="34" charset="0"/>
              <a:buChar char="•"/>
            </a:pPr>
            <a:r>
              <a:rPr lang="en-US" altLang="en-US" sz="3200" dirty="0" smtClean="0"/>
              <a:t>Create </a:t>
            </a:r>
            <a:r>
              <a:rPr lang="en-US" altLang="en-US" sz="3200" dirty="0"/>
              <a:t>a solid model of the lampshade</a:t>
            </a:r>
          </a:p>
          <a:p>
            <a:pPr lvl="1">
              <a:buClr>
                <a:srgbClr val="0696D7"/>
              </a:buClr>
              <a:buFont typeface="Arial" pitchFamily="34" charset="0"/>
              <a:buChar char="•"/>
            </a:pPr>
            <a:r>
              <a:rPr lang="en-US" altLang="en-US" sz="3200" dirty="0"/>
              <a:t>Shell the model</a:t>
            </a:r>
          </a:p>
          <a:p>
            <a:pPr lvl="1">
              <a:buClr>
                <a:srgbClr val="0696D7"/>
              </a:buClr>
              <a:buFont typeface="Arial" pitchFamily="34" charset="0"/>
              <a:buChar char="•"/>
            </a:pPr>
            <a:r>
              <a:rPr lang="en-US" altLang="en-US" sz="3200" dirty="0"/>
              <a:t>Modify the physical material and appearance</a:t>
            </a:r>
          </a:p>
          <a:p>
            <a:pPr lvl="1">
              <a:buClr>
                <a:srgbClr val="0696D7"/>
              </a:buClr>
              <a:buFont typeface="Arial" pitchFamily="34" charset="0"/>
              <a:buChar char="•"/>
            </a:pPr>
            <a:r>
              <a:rPr lang="en-US" altLang="en-US" sz="3200" dirty="0"/>
              <a:t>Add a hole for the wiring</a:t>
            </a:r>
          </a:p>
          <a:p>
            <a:pPr lvl="2" eaLnBrk="1" hangingPunct="1">
              <a:buClr>
                <a:srgbClr val="0696D7"/>
              </a:buClr>
              <a:buFont typeface="Wingdings" panose="05000000000000000000" pitchFamily="2" charset="2"/>
              <a:buNone/>
            </a:pPr>
            <a:endParaRPr lang="en-US" altLang="en-US" dirty="0"/>
          </a:p>
          <a:p>
            <a:pPr lvl="2" eaLnBrk="1" hangingPunct="1">
              <a:buClr>
                <a:srgbClr val="0696D7"/>
              </a:buClr>
              <a:buFont typeface="Wingdings" panose="05000000000000000000" pitchFamily="2" charset="2"/>
              <a:buChar char="ü"/>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39939"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3800" dirty="0" smtClean="0">
                <a:latin typeface="Frutiger Next LT W1G" pitchFamily="34" charset="0"/>
                <a:cs typeface="Frutiger Next LT W1G" pitchFamily="34" charset="0"/>
              </a:rPr>
              <a:t>Fusion 360 Training: The </a:t>
            </a:r>
            <a:r>
              <a:rPr lang="en-CA" altLang="en-US" sz="3800" dirty="0">
                <a:latin typeface="Frutiger Next LT W1G" pitchFamily="34" charset="0"/>
                <a:cs typeface="Frutiger Next LT W1G" pitchFamily="34" charset="0"/>
              </a:rPr>
              <a:t>Future of Making Things</a:t>
            </a:r>
            <a:endParaRPr lang="en-US" altLang="en-US" sz="38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487336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altLang="en-US" sz="3800" dirty="0" smtClean="0">
                <a:solidFill>
                  <a:srgbClr val="92D050"/>
                </a:solidFill>
              </a:rPr>
              <a:t>Fusion 360 Training: The </a:t>
            </a:r>
            <a:r>
              <a:rPr lang="en-CA" altLang="en-US" sz="3800" dirty="0">
                <a:solidFill>
                  <a:srgbClr val="92D050"/>
                </a:solidFill>
              </a:rPr>
              <a:t>Future of Making </a:t>
            </a:r>
            <a:r>
              <a:rPr lang="en-CA" altLang="en-US" sz="3800" dirty="0" smtClean="0">
                <a:solidFill>
                  <a:srgbClr val="92D050"/>
                </a:solidFill>
              </a:rPr>
              <a:t>Things</a:t>
            </a:r>
            <a:endParaRPr lang="en-US" sz="3800" dirty="0"/>
          </a:p>
        </p:txBody>
      </p:sp>
      <p:sp>
        <p:nvSpPr>
          <p:cNvPr id="11266" name="Content Placeholder 2"/>
          <p:cNvSpPr>
            <a:spLocks noGrp="1"/>
          </p:cNvSpPr>
          <p:nvPr>
            <p:ph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dirty="0"/>
              <a:t>The following lessons utilize three different phases to each lesson’s learning cycle:</a:t>
            </a:r>
          </a:p>
          <a:p>
            <a:pPr eaLnBrk="1" hangingPunct="1">
              <a:buClr>
                <a:srgbClr val="0696D7"/>
              </a:buClr>
            </a:pPr>
            <a:endParaRPr lang="en-US" altLang="en-US" dirty="0"/>
          </a:p>
          <a:p>
            <a:pPr lvl="1" eaLnBrk="1" hangingPunct="1">
              <a:buClr>
                <a:srgbClr val="0696D7"/>
              </a:buClr>
            </a:pPr>
            <a:r>
              <a:rPr lang="en-US" altLang="en-US" sz="3200" dirty="0"/>
              <a:t>Lecture</a:t>
            </a:r>
          </a:p>
          <a:p>
            <a:pPr lvl="1" eaLnBrk="1" hangingPunct="1">
              <a:buClr>
                <a:srgbClr val="0696D7"/>
              </a:buClr>
            </a:pPr>
            <a:r>
              <a:rPr lang="en-US" altLang="en-US" sz="3200" dirty="0"/>
              <a:t>Demonstration</a:t>
            </a:r>
          </a:p>
          <a:p>
            <a:pPr lvl="1" eaLnBrk="1" hangingPunct="1">
              <a:buClr>
                <a:srgbClr val="0696D7"/>
              </a:buClr>
            </a:pPr>
            <a:r>
              <a:rPr lang="en-US" altLang="en-US" sz="3200" dirty="0"/>
              <a:t>Activity</a:t>
            </a:r>
          </a:p>
          <a:p>
            <a:pPr eaLnBrk="1" hangingPunct="1">
              <a:buClr>
                <a:srgbClr val="0696D7"/>
              </a:buClr>
            </a:pPr>
            <a:endParaRPr lang="en-US" altLang="en-US" sz="2400"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graphicFrame>
        <p:nvGraphicFramePr>
          <p:cNvPr id="12" name="Content Placeholder 10"/>
          <p:cNvGraphicFramePr>
            <a:graphicFrameLocks/>
          </p:cNvGraphicFramePr>
          <p:nvPr>
            <p:extLst>
              <p:ext uri="{D42A27DB-BD31-4B8C-83A1-F6EECF244321}">
                <p14:modId xmlns:p14="http://schemas.microsoft.com/office/powerpoint/2010/main" val="2418790957"/>
              </p:ext>
            </p:extLst>
          </p:nvPr>
        </p:nvGraphicFramePr>
        <p:xfrm>
          <a:off x="5446005" y="1312422"/>
          <a:ext cx="5386388" cy="448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056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56109" y="1263025"/>
            <a:ext cx="3131255" cy="2848121"/>
          </a:xfrm>
          <a:prstGeom prst="rect">
            <a:avLst/>
          </a:prstGeom>
        </p:spPr>
      </p:pic>
      <p:sp>
        <p:nvSpPr>
          <p:cNvPr id="45058" name="Content Placeholder 1"/>
          <p:cNvSpPr>
            <a:spLocks noGrp="1"/>
          </p:cNvSpPr>
          <p:nvPr>
            <p:ph idx="1"/>
          </p:nvPr>
        </p:nvSpPr>
        <p:spPr bwMode="auto">
          <a:xfrm>
            <a:off x="555968" y="1508522"/>
            <a:ext cx="11021730" cy="47089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latin typeface="+mn-lt"/>
              </a:rPr>
              <a:t>Demonstration</a:t>
            </a:r>
          </a:p>
        </p:txBody>
      </p:sp>
      <p:sp>
        <p:nvSpPr>
          <p:cNvPr id="45060" name="Title 4"/>
          <p:cNvSpPr>
            <a:spLocks noGrp="1"/>
          </p:cNvSpPr>
          <p:nvPr>
            <p:ph type="title"/>
          </p:nvPr>
        </p:nvSpPr>
        <p:spPr bwMode="auto">
          <a:xfrm>
            <a:off x="555968" y="255985"/>
            <a:ext cx="11021730" cy="6607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r>
              <a:rPr lang="en-CA" altLang="en-US" sz="4000" b="0" dirty="0">
                <a:solidFill>
                  <a:schemeClr val="accent2"/>
                </a:solidFill>
                <a:latin typeface="Frutiger Next LT W1G" pitchFamily="34" charset="0"/>
                <a:cs typeface="Frutiger Next LT W1G" pitchFamily="34" charset="0"/>
              </a:rPr>
              <a:t>Fusion </a:t>
            </a:r>
            <a:r>
              <a:rPr lang="en-CA" altLang="en-US" sz="4000" b="0" dirty="0" smtClean="0">
                <a:solidFill>
                  <a:schemeClr val="accent2"/>
                </a:solidFill>
                <a:latin typeface="Frutiger Next LT W1G" pitchFamily="34" charset="0"/>
                <a:cs typeface="Frutiger Next LT W1G" pitchFamily="34" charset="0"/>
              </a:rPr>
              <a:t>360 Training: </a:t>
            </a:r>
            <a:r>
              <a:rPr lang="en-CA" altLang="en-US" sz="4000" b="0" dirty="0">
                <a:solidFill>
                  <a:schemeClr val="accent2"/>
                </a:solidFill>
                <a:latin typeface="Frutiger Next LT W1G" pitchFamily="34" charset="0"/>
                <a:cs typeface="Frutiger Next LT W1G" pitchFamily="34" charset="0"/>
              </a:rPr>
              <a:t>The Future of Making Things</a:t>
            </a:r>
            <a:endParaRPr lang="en-US" altLang="en-US" sz="4000" b="0" dirty="0">
              <a:solidFill>
                <a:schemeClr val="accent2"/>
              </a:solidFill>
              <a:latin typeface="Frutiger Next LT W1G" pitchFamily="34" charset="0"/>
              <a:cs typeface="Frutiger Next LT W1G" pitchFamily="34" charset="0"/>
            </a:endParaRPr>
          </a:p>
        </p:txBody>
      </p:sp>
      <p:pic>
        <p:nvPicPr>
          <p:cNvPr id="5" name="Picture 4"/>
          <p:cNvPicPr>
            <a:picLocks noChangeAspect="1"/>
          </p:cNvPicPr>
          <p:nvPr/>
        </p:nvPicPr>
        <p:blipFill>
          <a:blip r:embed="rId3"/>
          <a:stretch>
            <a:fillRect/>
          </a:stretch>
        </p:blipFill>
        <p:spPr>
          <a:xfrm>
            <a:off x="7987364" y="1042559"/>
            <a:ext cx="2936233" cy="2705929"/>
          </a:xfrm>
          <a:prstGeom prst="rect">
            <a:avLst/>
          </a:prstGeom>
        </p:spPr>
      </p:pic>
      <p:pic>
        <p:nvPicPr>
          <p:cNvPr id="3" name="Picture 2"/>
          <p:cNvPicPr>
            <a:picLocks noChangeAspect="1"/>
          </p:cNvPicPr>
          <p:nvPr/>
        </p:nvPicPr>
        <p:blipFill>
          <a:blip r:embed="rId4"/>
          <a:stretch>
            <a:fillRect/>
          </a:stretch>
        </p:blipFill>
        <p:spPr>
          <a:xfrm>
            <a:off x="6833497" y="3660895"/>
            <a:ext cx="2783846" cy="2537250"/>
          </a:xfrm>
          <a:prstGeom prst="rect">
            <a:avLst/>
          </a:prstGeom>
        </p:spPr>
      </p:pic>
    </p:spTree>
    <p:extLst>
      <p:ext uri="{BB962C8B-B14F-4D97-AF65-F5344CB8AC3E}">
        <p14:creationId xmlns:p14="http://schemas.microsoft.com/office/powerpoint/2010/main" val="1735614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bwMode="auto">
          <a:xfrm>
            <a:off x="609600" y="1656441"/>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3: Model</a:t>
            </a:r>
            <a:endParaRPr lang="en-US" altLang="en-US" sz="3200" b="1" dirty="0">
              <a:solidFill>
                <a:srgbClr val="FFC000"/>
              </a:solidFill>
            </a:endParaRPr>
          </a:p>
          <a:p>
            <a:pPr marL="609519" lvl="1" indent="0">
              <a:buClr>
                <a:srgbClr val="0696D7"/>
              </a:buClr>
              <a:buNone/>
            </a:pPr>
            <a:endParaRPr lang="en-US" altLang="en-US" sz="3200" b="1" dirty="0"/>
          </a:p>
          <a:p>
            <a:pPr marL="0" indent="0">
              <a:buClr>
                <a:srgbClr val="0696D7"/>
              </a:buClr>
              <a:buNone/>
            </a:pPr>
            <a:r>
              <a:rPr lang="en-US" altLang="en-US" sz="3200" b="1" dirty="0" smtClean="0"/>
              <a:t>Review</a:t>
            </a:r>
          </a:p>
          <a:p>
            <a:pPr lvl="1">
              <a:buClr>
                <a:srgbClr val="0696D7"/>
              </a:buClr>
              <a:buFont typeface="Arial" pitchFamily="34" charset="0"/>
              <a:buChar char="•"/>
            </a:pPr>
            <a:r>
              <a:rPr lang="en-US" altLang="en-US" sz="3200" dirty="0" smtClean="0"/>
              <a:t>Create a solid model of the lampshade</a:t>
            </a:r>
          </a:p>
          <a:p>
            <a:pPr lvl="1">
              <a:buClr>
                <a:srgbClr val="0696D7"/>
              </a:buClr>
              <a:buFont typeface="Arial" pitchFamily="34" charset="0"/>
              <a:buChar char="•"/>
            </a:pPr>
            <a:r>
              <a:rPr lang="en-US" altLang="en-US" sz="3200" dirty="0" smtClean="0"/>
              <a:t>Shell the model</a:t>
            </a:r>
          </a:p>
          <a:p>
            <a:pPr lvl="1">
              <a:buClr>
                <a:srgbClr val="0696D7"/>
              </a:buClr>
              <a:buFont typeface="Arial" pitchFamily="34" charset="0"/>
              <a:buChar char="•"/>
            </a:pPr>
            <a:r>
              <a:rPr lang="en-US" altLang="en-US" sz="3200" dirty="0" smtClean="0"/>
              <a:t>Modify the physical material and appearance</a:t>
            </a:r>
          </a:p>
          <a:p>
            <a:pPr lvl="1">
              <a:buClr>
                <a:srgbClr val="0696D7"/>
              </a:buClr>
              <a:buFont typeface="Arial" pitchFamily="34" charset="0"/>
              <a:buChar char="•"/>
            </a:pPr>
            <a:r>
              <a:rPr lang="en-US" altLang="en-US" sz="3200" dirty="0" smtClean="0"/>
              <a:t>Add a hole for the wiring</a:t>
            </a:r>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47107"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3800" dirty="0" smtClean="0">
                <a:latin typeface="Frutiger Next LT W1G" pitchFamily="34" charset="0"/>
                <a:cs typeface="Frutiger Next LT W1G" pitchFamily="34" charset="0"/>
              </a:rPr>
              <a:t>Fusion 360 Training: The </a:t>
            </a:r>
            <a:r>
              <a:rPr lang="en-CA" altLang="en-US" sz="3800" dirty="0">
                <a:latin typeface="Frutiger Next LT W1G" pitchFamily="34" charset="0"/>
                <a:cs typeface="Frutiger Next LT W1G" pitchFamily="34" charset="0"/>
              </a:rPr>
              <a:t>Future of Making Things</a:t>
            </a:r>
            <a:endParaRPr lang="en-US" altLang="en-US" sz="38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320060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10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bwMode="auto">
          <a:xfrm>
            <a:off x="631633" y="1590339"/>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CA" altLang="en-US" sz="3200" b="1" dirty="0">
                <a:solidFill>
                  <a:srgbClr val="FFC000"/>
                </a:solidFill>
              </a:rPr>
              <a:t>Lesson </a:t>
            </a:r>
            <a:r>
              <a:rPr lang="en-CA" altLang="en-US" sz="3200" b="1" dirty="0" smtClean="0">
                <a:solidFill>
                  <a:srgbClr val="FFC000"/>
                </a:solidFill>
              </a:rPr>
              <a:t>4: </a:t>
            </a:r>
            <a:r>
              <a:rPr lang="en-CA" altLang="en-US" sz="3200" b="1" dirty="0">
                <a:solidFill>
                  <a:srgbClr val="FFC000"/>
                </a:solidFill>
              </a:rPr>
              <a:t>Model the Arm</a:t>
            </a:r>
            <a:endParaRPr lang="en-US" altLang="en-US" sz="3200" b="1" dirty="0">
              <a:solidFill>
                <a:srgbClr val="FFC000"/>
              </a:solidFill>
            </a:endParaRPr>
          </a:p>
          <a:p>
            <a:pPr marL="609519" lvl="1" indent="0">
              <a:buClr>
                <a:srgbClr val="0696D7"/>
              </a:buClr>
              <a:buNone/>
            </a:pPr>
            <a:endParaRPr lang="en-US" altLang="en-US" sz="3200" b="1" dirty="0"/>
          </a:p>
          <a:p>
            <a:pPr marL="0" indent="0">
              <a:buClr>
                <a:srgbClr val="0696D7"/>
              </a:buClr>
              <a:buNone/>
            </a:pPr>
            <a:r>
              <a:rPr lang="en-US" altLang="en-US" sz="3200" b="1" dirty="0" smtClean="0">
                <a:solidFill>
                  <a:schemeClr val="bg1">
                    <a:lumMod val="50000"/>
                  </a:schemeClr>
                </a:solidFill>
              </a:rPr>
              <a:t>Objectives</a:t>
            </a:r>
          </a:p>
          <a:p>
            <a:pPr lvl="1">
              <a:buClr>
                <a:srgbClr val="0696D7"/>
              </a:buClr>
              <a:buFont typeface="Arial" pitchFamily="34" charset="0"/>
              <a:buChar char="•"/>
            </a:pPr>
            <a:r>
              <a:rPr lang="en-US" altLang="en-US" sz="3200" dirty="0" smtClean="0"/>
              <a:t>Create a solid model of the arm</a:t>
            </a:r>
          </a:p>
          <a:p>
            <a:pPr lvl="1">
              <a:buClr>
                <a:srgbClr val="0696D7"/>
              </a:buClr>
              <a:buFont typeface="Arial" pitchFamily="34" charset="0"/>
              <a:buChar char="•"/>
            </a:pPr>
            <a:r>
              <a:rPr lang="en-US" altLang="en-US" sz="3200" dirty="0" smtClean="0"/>
              <a:t>Modify the physical material and appearance</a:t>
            </a:r>
          </a:p>
          <a:p>
            <a:pPr lvl="1">
              <a:buClr>
                <a:srgbClr val="0696D7"/>
              </a:buClr>
              <a:buFont typeface="Arial" pitchFamily="34" charset="0"/>
              <a:buChar char="•"/>
            </a:pPr>
            <a:r>
              <a:rPr lang="en-US" altLang="en-US" sz="3200" dirty="0" smtClean="0"/>
              <a:t>Add a hole for the wiring</a:t>
            </a:r>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48131"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3800" dirty="0" smtClean="0">
                <a:latin typeface="Frutiger Next LT W1G" pitchFamily="34" charset="0"/>
                <a:cs typeface="Frutiger Next LT W1G" pitchFamily="34" charset="0"/>
              </a:rPr>
              <a:t>Fusion 360 Training: The </a:t>
            </a:r>
            <a:r>
              <a:rPr lang="en-CA" altLang="en-US" sz="3800" dirty="0">
                <a:latin typeface="Frutiger Next LT W1G" pitchFamily="34" charset="0"/>
                <a:cs typeface="Frutiger Next LT W1G" pitchFamily="34" charset="0"/>
              </a:rPr>
              <a:t>Future of Making Things</a:t>
            </a:r>
            <a:endParaRPr lang="en-US" altLang="en-US" sz="38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3154506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68402" y="1255134"/>
            <a:ext cx="3716365" cy="3222994"/>
          </a:xfrm>
          <a:prstGeom prst="rect">
            <a:avLst/>
          </a:prstGeom>
        </p:spPr>
      </p:pic>
      <p:sp>
        <p:nvSpPr>
          <p:cNvPr id="53252"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3800" dirty="0" smtClean="0">
                <a:latin typeface="Frutiger Next LT W1G" pitchFamily="34" charset="0"/>
                <a:cs typeface="Frutiger Next LT W1G" pitchFamily="34" charset="0"/>
              </a:rPr>
              <a:t>Fusion 360 Training: The </a:t>
            </a:r>
            <a:r>
              <a:rPr lang="en-CA" altLang="en-US" sz="3800" dirty="0">
                <a:latin typeface="Frutiger Next LT W1G" pitchFamily="34" charset="0"/>
                <a:cs typeface="Frutiger Next LT W1G" pitchFamily="34" charset="0"/>
              </a:rPr>
              <a:t>Future of Making Things</a:t>
            </a:r>
            <a:endParaRPr lang="en-US" altLang="en-US" sz="3800" dirty="0">
              <a:latin typeface="Frutiger Next LT W1G" pitchFamily="34" charset="0"/>
              <a:cs typeface="Frutiger Next LT W1G" pitchFamily="34" charset="0"/>
            </a:endParaRPr>
          </a:p>
        </p:txBody>
      </p:sp>
      <p:sp>
        <p:nvSpPr>
          <p:cNvPr id="53250" name="Content Placeholder 1"/>
          <p:cNvSpPr>
            <a:spLocks noGrp="1"/>
          </p:cNvSpPr>
          <p:nvPr>
            <p:ph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b="1" dirty="0">
                <a:solidFill>
                  <a:srgbClr val="FFC000"/>
                </a:solidFill>
              </a:rPr>
              <a:t>Demonstration</a:t>
            </a:r>
          </a:p>
        </p:txBody>
      </p:sp>
      <p:pic>
        <p:nvPicPr>
          <p:cNvPr id="2" name="Picture 1"/>
          <p:cNvPicPr>
            <a:picLocks noChangeAspect="1"/>
          </p:cNvPicPr>
          <p:nvPr/>
        </p:nvPicPr>
        <p:blipFill>
          <a:blip r:embed="rId3"/>
          <a:stretch>
            <a:fillRect/>
          </a:stretch>
        </p:blipFill>
        <p:spPr>
          <a:xfrm>
            <a:off x="4425302" y="1649158"/>
            <a:ext cx="3443100" cy="3225403"/>
          </a:xfrm>
          <a:prstGeom prst="rect">
            <a:avLst/>
          </a:prstGeom>
        </p:spPr>
      </p:pic>
      <p:pic>
        <p:nvPicPr>
          <p:cNvPr id="3" name="Picture 2"/>
          <p:cNvPicPr>
            <a:picLocks noChangeAspect="1"/>
          </p:cNvPicPr>
          <p:nvPr/>
        </p:nvPicPr>
        <p:blipFill>
          <a:blip r:embed="rId4"/>
          <a:stretch>
            <a:fillRect/>
          </a:stretch>
        </p:blipFill>
        <p:spPr>
          <a:xfrm>
            <a:off x="6951153" y="3707644"/>
            <a:ext cx="1834498" cy="2363064"/>
          </a:xfrm>
          <a:prstGeom prst="rect">
            <a:avLst/>
          </a:prstGeom>
        </p:spPr>
      </p:pic>
    </p:spTree>
    <p:extLst>
      <p:ext uri="{BB962C8B-B14F-4D97-AF65-F5344CB8AC3E}">
        <p14:creationId xmlns:p14="http://schemas.microsoft.com/office/powerpoint/2010/main" val="705738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bwMode="auto">
          <a:xfrm>
            <a:off x="620617" y="1678474"/>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CA" altLang="en-US" sz="3200" b="1" dirty="0">
                <a:solidFill>
                  <a:srgbClr val="FFC000"/>
                </a:solidFill>
              </a:rPr>
              <a:t>Lesson </a:t>
            </a:r>
            <a:r>
              <a:rPr lang="en-CA" altLang="en-US" sz="3200" b="1" dirty="0" smtClean="0">
                <a:solidFill>
                  <a:srgbClr val="FFC000"/>
                </a:solidFill>
              </a:rPr>
              <a:t>4: </a:t>
            </a:r>
            <a:r>
              <a:rPr lang="en-CA" altLang="en-US" sz="3200" b="1" dirty="0">
                <a:solidFill>
                  <a:srgbClr val="FFC000"/>
                </a:solidFill>
              </a:rPr>
              <a:t>Model the </a:t>
            </a:r>
            <a:r>
              <a:rPr lang="en-CA" altLang="en-US" sz="3200" b="1" dirty="0" smtClean="0">
                <a:solidFill>
                  <a:srgbClr val="FFC000"/>
                </a:solidFill>
              </a:rPr>
              <a:t>stem</a:t>
            </a:r>
            <a:endParaRPr lang="en-US" altLang="en-US" sz="3200" b="1" dirty="0">
              <a:solidFill>
                <a:srgbClr val="FFC000"/>
              </a:solidFill>
            </a:endParaRPr>
          </a:p>
          <a:p>
            <a:pPr marL="609519" lvl="1" indent="0">
              <a:buClr>
                <a:srgbClr val="0696D7"/>
              </a:buClr>
              <a:buNone/>
            </a:pPr>
            <a:endParaRPr lang="en-US" altLang="en-US" sz="2400" b="1" dirty="0">
              <a:solidFill>
                <a:srgbClr val="87BC40"/>
              </a:solidFill>
            </a:endParaRPr>
          </a:p>
          <a:p>
            <a:pPr marL="0" indent="-48833">
              <a:buClr>
                <a:srgbClr val="0696D7"/>
              </a:buClr>
              <a:buNone/>
            </a:pPr>
            <a:r>
              <a:rPr lang="en-US" altLang="en-US" sz="3200" b="1" dirty="0" smtClean="0"/>
              <a:t>Review</a:t>
            </a:r>
            <a:endParaRPr lang="en-US" altLang="en-US" sz="3200" b="1" dirty="0"/>
          </a:p>
          <a:p>
            <a:pPr lvl="1">
              <a:buClr>
                <a:srgbClr val="0696D7"/>
              </a:buClr>
              <a:buFont typeface="Arial" pitchFamily="34" charset="0"/>
              <a:buChar char="•"/>
            </a:pPr>
            <a:r>
              <a:rPr lang="en-US" altLang="en-US" sz="3200" dirty="0" smtClean="0"/>
              <a:t>Create </a:t>
            </a:r>
            <a:r>
              <a:rPr lang="en-US" altLang="en-US" sz="3200" dirty="0"/>
              <a:t>a solid model of the arm</a:t>
            </a:r>
          </a:p>
          <a:p>
            <a:pPr lvl="1">
              <a:buClr>
                <a:srgbClr val="0696D7"/>
              </a:buClr>
              <a:buFont typeface="Arial" pitchFamily="34" charset="0"/>
              <a:buChar char="•"/>
            </a:pPr>
            <a:r>
              <a:rPr lang="en-US" altLang="en-US" sz="3200" dirty="0"/>
              <a:t>Modify the physical material and appearance</a:t>
            </a:r>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55299"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3800" dirty="0" smtClean="0">
                <a:latin typeface="Frutiger Next LT W1G" pitchFamily="34" charset="0"/>
                <a:cs typeface="Frutiger Next LT W1G" pitchFamily="34" charset="0"/>
              </a:rPr>
              <a:t>Fusion 360 Training: The </a:t>
            </a:r>
            <a:r>
              <a:rPr lang="en-CA" altLang="en-US" sz="3800" dirty="0">
                <a:latin typeface="Frutiger Next LT W1G" pitchFamily="34" charset="0"/>
                <a:cs typeface="Frutiger Next LT W1G" pitchFamily="34" charset="0"/>
              </a:rPr>
              <a:t>Future of Making Things</a:t>
            </a:r>
            <a:endParaRPr lang="en-US" altLang="en-US" sz="38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1083681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bwMode="auto">
          <a:xfrm>
            <a:off x="576550" y="1634407"/>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5: Sculpt</a:t>
            </a:r>
          </a:p>
          <a:p>
            <a:pPr marL="0" indent="0" eaLnBrk="1" hangingPunct="1">
              <a:buClr>
                <a:srgbClr val="0696D7"/>
              </a:buClr>
              <a:buNone/>
            </a:pPr>
            <a:r>
              <a:rPr lang="en-US" altLang="en-US" sz="3200" b="1" dirty="0">
                <a:solidFill>
                  <a:srgbClr val="FFC000"/>
                </a:solidFill>
              </a:rPr>
              <a:t/>
            </a:r>
            <a:br>
              <a:rPr lang="en-US" altLang="en-US" sz="3200" b="1" dirty="0">
                <a:solidFill>
                  <a:srgbClr val="FFC000"/>
                </a:solidFill>
              </a:rPr>
            </a:br>
            <a:r>
              <a:rPr lang="en-US" altLang="en-US" sz="3200" b="1" dirty="0" smtClean="0"/>
              <a:t>Objectives</a:t>
            </a:r>
            <a:endParaRPr lang="en-US" altLang="en-US" sz="3200" b="1" dirty="0"/>
          </a:p>
          <a:p>
            <a:pPr lvl="1">
              <a:buClr>
                <a:srgbClr val="0696D7"/>
              </a:buClr>
              <a:buFont typeface="Arial" pitchFamily="34" charset="0"/>
              <a:buChar char="•"/>
            </a:pPr>
            <a:r>
              <a:rPr lang="en-US" altLang="en-US" sz="3200" dirty="0" smtClean="0"/>
              <a:t>Create </a:t>
            </a:r>
            <a:r>
              <a:rPr lang="en-US" altLang="en-US" sz="3200" dirty="0"/>
              <a:t>a new design</a:t>
            </a:r>
          </a:p>
          <a:p>
            <a:pPr lvl="1">
              <a:buClr>
                <a:srgbClr val="0696D7"/>
              </a:buClr>
              <a:buFont typeface="Arial" pitchFamily="34" charset="0"/>
              <a:buChar char="•"/>
            </a:pPr>
            <a:r>
              <a:rPr lang="en-US" altLang="en-US" sz="3200" dirty="0"/>
              <a:t>Sculpt a model for the stand</a:t>
            </a:r>
          </a:p>
          <a:p>
            <a:pPr lvl="1">
              <a:buClr>
                <a:srgbClr val="0696D7"/>
              </a:buClr>
              <a:buFont typeface="Arial" pitchFamily="34" charset="0"/>
              <a:buChar char="•"/>
            </a:pPr>
            <a:r>
              <a:rPr lang="en-US" altLang="en-US" sz="3200" dirty="0"/>
              <a:t>Add a hole for the wiring connection</a:t>
            </a:r>
          </a:p>
          <a:p>
            <a:pPr lvl="1">
              <a:buClr>
                <a:srgbClr val="0696D7"/>
              </a:buClr>
              <a:buFont typeface="Arial" pitchFamily="34" charset="0"/>
              <a:buChar char="•"/>
            </a:pPr>
            <a:r>
              <a:rPr lang="en-US" altLang="en-US" sz="3200" dirty="0"/>
              <a:t>Modify the physical material and appearance</a:t>
            </a:r>
          </a:p>
          <a:p>
            <a:pPr lvl="2" eaLnBrk="1" hangingPunct="1">
              <a:buClr>
                <a:srgbClr val="0696D7"/>
              </a:buClr>
              <a:buFont typeface="Wingdings" panose="05000000000000000000" pitchFamily="2" charset="2"/>
              <a:buChar char="ü"/>
            </a:pPr>
            <a:endParaRPr lang="en-US" altLang="en-US"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56323"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3800" dirty="0" smtClean="0">
                <a:solidFill>
                  <a:srgbClr val="92D050"/>
                </a:solidFill>
                <a:latin typeface="Frutiger Next LT W1G" pitchFamily="34" charset="0"/>
                <a:cs typeface="Frutiger Next LT W1G" pitchFamily="34" charset="0"/>
              </a:rPr>
              <a:t>Fusion 360 Training: The </a:t>
            </a:r>
            <a:r>
              <a:rPr lang="en-CA" altLang="en-US" sz="3800" dirty="0">
                <a:solidFill>
                  <a:srgbClr val="92D050"/>
                </a:solidFill>
                <a:latin typeface="Frutiger Next LT W1G" pitchFamily="34" charset="0"/>
                <a:cs typeface="Frutiger Next LT W1G" pitchFamily="34" charset="0"/>
              </a:rPr>
              <a:t>Future of Making Things</a:t>
            </a:r>
            <a:endParaRPr lang="en-US" altLang="en-US" sz="3800" dirty="0">
              <a:solidFill>
                <a:srgbClr val="92D050"/>
              </a:solidFill>
              <a:latin typeface="Frutiger Next LT W1G" pitchFamily="34" charset="0"/>
              <a:cs typeface="Frutiger Next LT W1G" pitchFamily="34" charset="0"/>
            </a:endParaRPr>
          </a:p>
        </p:txBody>
      </p:sp>
    </p:spTree>
    <p:extLst>
      <p:ext uri="{BB962C8B-B14F-4D97-AF65-F5344CB8AC3E}">
        <p14:creationId xmlns:p14="http://schemas.microsoft.com/office/powerpoint/2010/main" val="1326297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3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77624" y="1148136"/>
            <a:ext cx="4318440" cy="3188494"/>
          </a:xfrm>
          <a:prstGeom prst="rect">
            <a:avLst/>
          </a:prstGeom>
        </p:spPr>
      </p:pic>
      <p:sp>
        <p:nvSpPr>
          <p:cNvPr id="61444"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4000" dirty="0" smtClean="0">
                <a:latin typeface="Frutiger Next LT W1G" pitchFamily="34" charset="0"/>
                <a:cs typeface="Frutiger Next LT W1G" pitchFamily="34" charset="0"/>
              </a:rPr>
              <a:t>Fusion 360: The </a:t>
            </a:r>
            <a:r>
              <a:rPr lang="en-CA" altLang="en-US" sz="4000" dirty="0">
                <a:latin typeface="Frutiger Next LT W1G" pitchFamily="34" charset="0"/>
                <a:cs typeface="Frutiger Next LT W1G" pitchFamily="34" charset="0"/>
              </a:rPr>
              <a:t>Future of Making Things</a:t>
            </a:r>
            <a:endParaRPr lang="en-US" altLang="en-US" sz="4000" dirty="0">
              <a:latin typeface="Frutiger Next LT W1G" pitchFamily="34" charset="0"/>
              <a:cs typeface="Frutiger Next LT W1G" pitchFamily="34" charset="0"/>
            </a:endParaRPr>
          </a:p>
        </p:txBody>
      </p:sp>
      <p:sp>
        <p:nvSpPr>
          <p:cNvPr id="61442" name="Content Placeholder 1"/>
          <p:cNvSpPr>
            <a:spLocks noGrp="1"/>
          </p:cNvSpPr>
          <p:nvPr>
            <p:ph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b="1" dirty="0">
                <a:solidFill>
                  <a:srgbClr val="FFC000"/>
                </a:solidFill>
              </a:rPr>
              <a:t>Demonstration</a:t>
            </a:r>
          </a:p>
        </p:txBody>
      </p:sp>
      <p:pic>
        <p:nvPicPr>
          <p:cNvPr id="2" name="Picture 1"/>
          <p:cNvPicPr>
            <a:picLocks noChangeAspect="1"/>
          </p:cNvPicPr>
          <p:nvPr/>
        </p:nvPicPr>
        <p:blipFill>
          <a:blip r:embed="rId3"/>
          <a:stretch>
            <a:fillRect/>
          </a:stretch>
        </p:blipFill>
        <p:spPr>
          <a:xfrm>
            <a:off x="3851524" y="1794961"/>
            <a:ext cx="3803218" cy="2788689"/>
          </a:xfrm>
          <a:prstGeom prst="rect">
            <a:avLst/>
          </a:prstGeom>
        </p:spPr>
      </p:pic>
      <p:pic>
        <p:nvPicPr>
          <p:cNvPr id="3" name="Picture 2"/>
          <p:cNvPicPr>
            <a:picLocks noChangeAspect="1"/>
          </p:cNvPicPr>
          <p:nvPr/>
        </p:nvPicPr>
        <p:blipFill>
          <a:blip r:embed="rId4"/>
          <a:stretch>
            <a:fillRect/>
          </a:stretch>
        </p:blipFill>
        <p:spPr>
          <a:xfrm>
            <a:off x="5773186" y="3608255"/>
            <a:ext cx="2795239" cy="2369432"/>
          </a:xfrm>
          <a:prstGeom prst="rect">
            <a:avLst/>
          </a:prstGeom>
        </p:spPr>
      </p:pic>
    </p:spTree>
    <p:extLst>
      <p:ext uri="{BB962C8B-B14F-4D97-AF65-F5344CB8AC3E}">
        <p14:creationId xmlns:p14="http://schemas.microsoft.com/office/powerpoint/2010/main" val="2920150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bwMode="auto">
          <a:xfrm>
            <a:off x="565533" y="1535255"/>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5: </a:t>
            </a:r>
            <a:r>
              <a:rPr lang="en-US" altLang="en-US" sz="3200" b="1" dirty="0">
                <a:solidFill>
                  <a:srgbClr val="FFC000"/>
                </a:solidFill>
              </a:rPr>
              <a:t>Sculpt</a:t>
            </a:r>
          </a:p>
          <a:p>
            <a:pPr marL="609519" lvl="1" indent="0">
              <a:buClr>
                <a:srgbClr val="0696D7"/>
              </a:buClr>
              <a:buNone/>
            </a:pPr>
            <a:endParaRPr lang="en-US" altLang="en-US" sz="3200" b="1" dirty="0">
              <a:solidFill>
                <a:schemeClr val="accent2"/>
              </a:solidFill>
            </a:endParaRPr>
          </a:p>
          <a:p>
            <a:pPr marL="0" indent="-48833">
              <a:buClr>
                <a:srgbClr val="0696D7"/>
              </a:buClr>
              <a:buNone/>
            </a:pPr>
            <a:r>
              <a:rPr lang="en-US" altLang="en-US" sz="3200" b="1" dirty="0" smtClean="0"/>
              <a:t>Review</a:t>
            </a:r>
            <a:endParaRPr lang="en-US" altLang="en-US" sz="3200" b="1" dirty="0"/>
          </a:p>
          <a:p>
            <a:pPr lvl="1">
              <a:buClr>
                <a:srgbClr val="0696D7"/>
              </a:buClr>
              <a:buFont typeface="Arial" pitchFamily="34" charset="0"/>
              <a:buChar char="•"/>
            </a:pPr>
            <a:r>
              <a:rPr lang="en-US" altLang="en-US" sz="3200" dirty="0" smtClean="0"/>
              <a:t>Create </a:t>
            </a:r>
            <a:r>
              <a:rPr lang="en-US" altLang="en-US" sz="3200" dirty="0"/>
              <a:t>a new design</a:t>
            </a:r>
          </a:p>
          <a:p>
            <a:pPr lvl="1">
              <a:buClr>
                <a:srgbClr val="0696D7"/>
              </a:buClr>
              <a:buFont typeface="Arial" pitchFamily="34" charset="0"/>
              <a:buChar char="•"/>
            </a:pPr>
            <a:r>
              <a:rPr lang="en-US" altLang="en-US" sz="3200" dirty="0"/>
              <a:t>Sculpt a model for the stand</a:t>
            </a:r>
          </a:p>
          <a:p>
            <a:pPr lvl="1">
              <a:buClr>
                <a:srgbClr val="0696D7"/>
              </a:buClr>
              <a:buFont typeface="Arial" pitchFamily="34" charset="0"/>
              <a:buChar char="•"/>
            </a:pPr>
            <a:r>
              <a:rPr lang="en-US" altLang="en-US" sz="3200" dirty="0"/>
              <a:t>Add a hole for the wiring connection</a:t>
            </a:r>
          </a:p>
          <a:p>
            <a:pPr lvl="1">
              <a:buClr>
                <a:srgbClr val="0696D7"/>
              </a:buClr>
              <a:buFont typeface="Arial" pitchFamily="34" charset="0"/>
              <a:buChar char="•"/>
            </a:pPr>
            <a:r>
              <a:rPr lang="en-US" altLang="en-US" sz="3200" dirty="0"/>
              <a:t>Modify the physical material and appearance</a:t>
            </a:r>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63491"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4000" dirty="0" smtClean="0">
                <a:latin typeface="Frutiger Next LT W1G" pitchFamily="34" charset="0"/>
                <a:cs typeface="Frutiger Next LT W1G" pitchFamily="34" charset="0"/>
              </a:rPr>
              <a:t>Fusion 360 Training: The </a:t>
            </a:r>
            <a:r>
              <a:rPr lang="en-CA" altLang="en-US" sz="4000" dirty="0">
                <a:latin typeface="Frutiger Next LT W1G" pitchFamily="34" charset="0"/>
                <a:cs typeface="Frutiger Next LT W1G" pitchFamily="34" charset="0"/>
              </a:rPr>
              <a:t>Future of Making Things</a:t>
            </a:r>
            <a:endParaRPr lang="en-US" altLang="en-US" sz="40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257403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idx="1"/>
          </p:nvPr>
        </p:nvSpPr>
        <p:spPr bwMode="auto">
          <a:xfrm>
            <a:off x="620617" y="1590339"/>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6: Assemble</a:t>
            </a:r>
            <a:br>
              <a:rPr lang="en-US" altLang="en-US" sz="3200" b="1" dirty="0" smtClean="0">
                <a:solidFill>
                  <a:srgbClr val="FFC000"/>
                </a:solidFill>
              </a:rPr>
            </a:br>
            <a:endParaRPr lang="en-US" altLang="en-US" sz="3200" b="1" dirty="0">
              <a:solidFill>
                <a:srgbClr val="FFC000"/>
              </a:solidFill>
            </a:endParaRPr>
          </a:p>
          <a:p>
            <a:pPr marL="0" indent="0">
              <a:buClr>
                <a:srgbClr val="0696D7"/>
              </a:buClr>
              <a:buNone/>
            </a:pPr>
            <a:r>
              <a:rPr lang="en-US" altLang="en-US" sz="3200" b="1" dirty="0" smtClean="0">
                <a:solidFill>
                  <a:schemeClr val="bg1">
                    <a:lumMod val="50000"/>
                  </a:schemeClr>
                </a:solidFill>
              </a:rPr>
              <a:t>Objectives</a:t>
            </a:r>
          </a:p>
          <a:p>
            <a:pPr lvl="1">
              <a:buClr>
                <a:srgbClr val="0696D7"/>
              </a:buClr>
              <a:buFont typeface="Arial" pitchFamily="34" charset="0"/>
              <a:buChar char="•"/>
            </a:pPr>
            <a:r>
              <a:rPr lang="en-US" altLang="en-US" sz="3200" dirty="0" smtClean="0"/>
              <a:t>Modify the arm</a:t>
            </a:r>
          </a:p>
          <a:p>
            <a:pPr lvl="1">
              <a:buClr>
                <a:srgbClr val="0696D7"/>
              </a:buClr>
              <a:buFont typeface="Arial" pitchFamily="34" charset="0"/>
              <a:buChar char="•"/>
            </a:pPr>
            <a:r>
              <a:rPr lang="en-US" altLang="en-US" sz="3200" dirty="0" smtClean="0"/>
              <a:t>Assemble the lamp using joints</a:t>
            </a:r>
          </a:p>
          <a:p>
            <a:pPr lvl="2" eaLnBrk="1" hangingPunct="1">
              <a:buClr>
                <a:srgbClr val="0696D7"/>
              </a:buClr>
              <a:buFont typeface="Wingdings" panose="05000000000000000000" pitchFamily="2" charset="2"/>
              <a:buChar char="ü"/>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64515"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4000" dirty="0" smtClean="0">
                <a:latin typeface="Frutiger Next LT W1G" pitchFamily="34" charset="0"/>
                <a:cs typeface="Frutiger Next LT W1G" pitchFamily="34" charset="0"/>
              </a:rPr>
              <a:t>Fusion 360 Training: The </a:t>
            </a:r>
            <a:r>
              <a:rPr lang="en-CA" altLang="en-US" sz="4000" dirty="0">
                <a:latin typeface="Frutiger Next LT W1G" pitchFamily="34" charset="0"/>
                <a:cs typeface="Frutiger Next LT W1G" pitchFamily="34" charset="0"/>
              </a:rPr>
              <a:t>Future of Making Things</a:t>
            </a:r>
            <a:endParaRPr lang="en-US" altLang="en-US" sz="40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188945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760757" y="2979235"/>
            <a:ext cx="2450150" cy="1513207"/>
          </a:xfrm>
          <a:prstGeom prst="rect">
            <a:avLst/>
          </a:prstGeom>
        </p:spPr>
      </p:pic>
      <p:sp>
        <p:nvSpPr>
          <p:cNvPr id="69634"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Demonstration</a:t>
            </a:r>
          </a:p>
        </p:txBody>
      </p:sp>
      <p:sp>
        <p:nvSpPr>
          <p:cNvPr id="69636"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4000" dirty="0" smtClean="0">
                <a:latin typeface="Frutiger Next LT W1G" pitchFamily="34" charset="0"/>
                <a:cs typeface="Frutiger Next LT W1G" pitchFamily="34" charset="0"/>
              </a:rPr>
              <a:t>Fusion 360 Training: The </a:t>
            </a:r>
            <a:r>
              <a:rPr lang="en-CA" altLang="en-US" sz="4000" dirty="0">
                <a:latin typeface="Frutiger Next LT W1G" pitchFamily="34" charset="0"/>
                <a:cs typeface="Frutiger Next LT W1G" pitchFamily="34" charset="0"/>
              </a:rPr>
              <a:t>Future of Making Things</a:t>
            </a:r>
            <a:endParaRPr lang="en-US" altLang="en-US" sz="4000" dirty="0">
              <a:latin typeface="Frutiger Next LT W1G" pitchFamily="34" charset="0"/>
              <a:cs typeface="Frutiger Next LT W1G" pitchFamily="34" charset="0"/>
            </a:endParaRPr>
          </a:p>
        </p:txBody>
      </p:sp>
      <p:pic>
        <p:nvPicPr>
          <p:cNvPr id="2" name="Picture 1"/>
          <p:cNvPicPr>
            <a:picLocks noChangeAspect="1"/>
          </p:cNvPicPr>
          <p:nvPr/>
        </p:nvPicPr>
        <p:blipFill>
          <a:blip r:embed="rId3"/>
          <a:stretch>
            <a:fillRect/>
          </a:stretch>
        </p:blipFill>
        <p:spPr>
          <a:xfrm>
            <a:off x="3881166" y="1508522"/>
            <a:ext cx="3352504" cy="3330178"/>
          </a:xfrm>
          <a:prstGeom prst="rect">
            <a:avLst/>
          </a:prstGeom>
        </p:spPr>
      </p:pic>
      <p:pic>
        <p:nvPicPr>
          <p:cNvPr id="3" name="Picture 2"/>
          <p:cNvPicPr>
            <a:picLocks noChangeAspect="1"/>
          </p:cNvPicPr>
          <p:nvPr/>
        </p:nvPicPr>
        <p:blipFill>
          <a:blip r:embed="rId4"/>
          <a:stretch>
            <a:fillRect/>
          </a:stretch>
        </p:blipFill>
        <p:spPr>
          <a:xfrm>
            <a:off x="5565231" y="3589059"/>
            <a:ext cx="3336879" cy="2221192"/>
          </a:xfrm>
          <a:prstGeom prst="rect">
            <a:avLst/>
          </a:prstGeom>
        </p:spPr>
      </p:pic>
      <p:pic>
        <p:nvPicPr>
          <p:cNvPr id="5" name="Picture 4"/>
          <p:cNvPicPr>
            <a:picLocks noChangeAspect="1"/>
          </p:cNvPicPr>
          <p:nvPr/>
        </p:nvPicPr>
        <p:blipFill>
          <a:blip r:embed="rId5"/>
          <a:stretch>
            <a:fillRect/>
          </a:stretch>
        </p:blipFill>
        <p:spPr>
          <a:xfrm>
            <a:off x="6235485" y="1472885"/>
            <a:ext cx="2847449" cy="1700726"/>
          </a:xfrm>
          <a:prstGeom prst="rect">
            <a:avLst/>
          </a:prstGeom>
        </p:spPr>
      </p:pic>
    </p:spTree>
    <p:extLst>
      <p:ext uri="{BB962C8B-B14F-4D97-AF65-F5344CB8AC3E}">
        <p14:creationId xmlns:p14="http://schemas.microsoft.com/office/powerpoint/2010/main" val="3409593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631634" y="1270850"/>
            <a:ext cx="11211498" cy="4490972"/>
          </a:xfrm>
          <a:prstGeom prst="actionButtonHelp">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lnSpc>
                <a:spcPct val="90000"/>
              </a:lnSpc>
              <a:buClr>
                <a:srgbClr val="0696D7"/>
              </a:buClr>
              <a:buNone/>
            </a:pPr>
            <a:r>
              <a:rPr lang="en-US" altLang="en-US" sz="3200" dirty="0" smtClean="0"/>
              <a:t>Hands-on project based exercises </a:t>
            </a:r>
            <a:r>
              <a:rPr lang="en-US" altLang="en-US" sz="3200" dirty="0"/>
              <a:t>will provide the skills necessary to develop basic knowledge of environment management, 3D modeling, assembly connections and </a:t>
            </a:r>
            <a:r>
              <a:rPr lang="en-US" altLang="en-US" sz="3200" dirty="0" smtClean="0"/>
              <a:t>other Fusion 360 skills.</a:t>
            </a:r>
            <a:br>
              <a:rPr lang="en-US" altLang="en-US" sz="3200" dirty="0" smtClean="0"/>
            </a:br>
            <a:endParaRPr lang="en-US" altLang="en-US" sz="3200" dirty="0"/>
          </a:p>
          <a:p>
            <a:pPr lvl="1">
              <a:lnSpc>
                <a:spcPct val="90000"/>
              </a:lnSpc>
              <a:buClr>
                <a:srgbClr val="0696D7"/>
              </a:buClr>
              <a:buFont typeface="Arial" pitchFamily="34" charset="0"/>
              <a:buChar char="•"/>
            </a:pPr>
            <a:r>
              <a:rPr lang="en-US" altLang="en-US" sz="3066" dirty="0" smtClean="0"/>
              <a:t>Create sketches</a:t>
            </a:r>
          </a:p>
          <a:p>
            <a:pPr lvl="1">
              <a:lnSpc>
                <a:spcPct val="90000"/>
              </a:lnSpc>
              <a:buClr>
                <a:srgbClr val="0696D7"/>
              </a:buClr>
              <a:buFont typeface="Arial" pitchFamily="34" charset="0"/>
              <a:buChar char="•"/>
            </a:pPr>
            <a:r>
              <a:rPr lang="en-US" altLang="en-US" sz="3066" dirty="0" smtClean="0"/>
              <a:t>Part modeling</a:t>
            </a:r>
          </a:p>
          <a:p>
            <a:pPr lvl="1">
              <a:lnSpc>
                <a:spcPct val="90000"/>
              </a:lnSpc>
              <a:buClr>
                <a:srgbClr val="0696D7"/>
              </a:buClr>
              <a:buFont typeface="Arial" pitchFamily="34" charset="0"/>
              <a:buChar char="•"/>
            </a:pPr>
            <a:r>
              <a:rPr lang="en-US" altLang="en-US" sz="3066" dirty="0" smtClean="0"/>
              <a:t>Assemblies</a:t>
            </a:r>
          </a:p>
          <a:p>
            <a:pPr lvl="1">
              <a:lnSpc>
                <a:spcPct val="90000"/>
              </a:lnSpc>
              <a:buClr>
                <a:srgbClr val="0696D7"/>
              </a:buClr>
              <a:buFont typeface="Arial" pitchFamily="34" charset="0"/>
              <a:buChar char="•"/>
            </a:pPr>
            <a:r>
              <a:rPr lang="en-US" altLang="en-US" sz="3066" dirty="0" smtClean="0"/>
              <a:t>Orthographic drawings</a:t>
            </a:r>
          </a:p>
          <a:p>
            <a:pPr lvl="1">
              <a:lnSpc>
                <a:spcPct val="90000"/>
              </a:lnSpc>
              <a:buClr>
                <a:srgbClr val="0696D7"/>
              </a:buClr>
              <a:buFont typeface="Arial" pitchFamily="34" charset="0"/>
              <a:buChar char="•"/>
            </a:pPr>
            <a:r>
              <a:rPr lang="en-US" altLang="en-US" sz="3066" dirty="0" smtClean="0"/>
              <a:t>3D printing</a:t>
            </a:r>
            <a:endParaRPr lang="en-US" altLang="en-US" sz="3066" dirty="0"/>
          </a:p>
          <a:p>
            <a:pPr eaLnBrk="1" hangingPunct="1">
              <a:lnSpc>
                <a:spcPct val="90000"/>
              </a:lnSpc>
              <a:buClr>
                <a:srgbClr val="0696D7"/>
              </a:buClr>
            </a:pPr>
            <a:endParaRPr lang="en-US" altLang="en-US" dirty="0"/>
          </a:p>
          <a:p>
            <a:pPr marL="0" indent="0">
              <a:lnSpc>
                <a:spcPct val="90000"/>
              </a:lnSpc>
              <a:buClr>
                <a:srgbClr val="0696D7"/>
              </a:buClr>
              <a:buNone/>
            </a:pPr>
            <a:endParaRPr lang="en-US" altLang="en-US" dirty="0"/>
          </a:p>
          <a:p>
            <a:pPr eaLnBrk="1" hangingPunct="1">
              <a:lnSpc>
                <a:spcPct val="90000"/>
              </a:lnSpc>
              <a:buClr>
                <a:srgbClr val="0696D7"/>
              </a:buClr>
              <a:buFont typeface="Wingdings" panose="05000000000000000000" pitchFamily="2" charset="2"/>
              <a:buNone/>
            </a:pPr>
            <a:endParaRPr lang="en-US" altLang="en-US" dirty="0"/>
          </a:p>
          <a:p>
            <a:pPr eaLnBrk="1" hangingPunct="1">
              <a:lnSpc>
                <a:spcPct val="90000"/>
              </a:lnSpc>
              <a:buClr>
                <a:srgbClr val="0696D7"/>
              </a:buClr>
            </a:pPr>
            <a:endParaRPr lang="en-US" altLang="en-US" dirty="0"/>
          </a:p>
        </p:txBody>
      </p:sp>
      <p:sp>
        <p:nvSpPr>
          <p:cNvPr id="7" name="Title 4"/>
          <p:cNvSpPr txBox="1">
            <a:spLocks noGrp="1"/>
          </p:cNvSpPr>
          <p:nvPr>
            <p:ph type="title"/>
          </p:nvPr>
        </p:nvSpPr>
        <p:spPr bwMode="auto">
          <a:xfrm>
            <a:off x="587566" y="398818"/>
            <a:ext cx="11123363" cy="75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CA" altLang="en-US" sz="3800" dirty="0" smtClean="0">
                <a:solidFill>
                  <a:srgbClr val="92D050"/>
                </a:solidFill>
                <a:latin typeface="Frutiger Next LT W1G" pitchFamily="34" charset="0"/>
              </a:rPr>
              <a:t>Fusion 360 Training: The </a:t>
            </a:r>
            <a:r>
              <a:rPr lang="en-CA" altLang="en-US" sz="3800" dirty="0">
                <a:solidFill>
                  <a:srgbClr val="92D050"/>
                </a:solidFill>
                <a:latin typeface="Frutiger Next LT W1G" pitchFamily="34" charset="0"/>
              </a:rPr>
              <a:t>Future of Making Things</a:t>
            </a:r>
            <a:endParaRPr lang="en-US" altLang="en-US" sz="3800" dirty="0">
              <a:solidFill>
                <a:srgbClr val="92D050"/>
              </a:solidFill>
              <a:latin typeface="Frutiger Next LT W1G" pitchFamily="34" charset="0"/>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744" y="3129747"/>
            <a:ext cx="321310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5919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6: Assemble</a:t>
            </a:r>
            <a:endParaRPr lang="en-US" altLang="en-US" sz="3200" b="1" dirty="0">
              <a:solidFill>
                <a:srgbClr val="FFC000"/>
              </a:solidFill>
            </a:endParaRPr>
          </a:p>
          <a:p>
            <a:pPr eaLnBrk="1" hangingPunct="1">
              <a:buClr>
                <a:srgbClr val="0696D7"/>
              </a:buClr>
            </a:pPr>
            <a:endParaRPr lang="en-US" altLang="en-US" sz="3200" b="1" dirty="0">
              <a:solidFill>
                <a:schemeClr val="accent2"/>
              </a:solidFill>
            </a:endParaRPr>
          </a:p>
          <a:p>
            <a:pPr marL="0" indent="-48833">
              <a:buClr>
                <a:srgbClr val="0696D7"/>
              </a:buClr>
              <a:buNone/>
            </a:pPr>
            <a:r>
              <a:rPr lang="en-US" altLang="en-US" sz="3200" b="1" dirty="0" smtClean="0"/>
              <a:t>Review</a:t>
            </a:r>
            <a:endParaRPr lang="en-US" altLang="en-US" sz="3200" b="1" dirty="0"/>
          </a:p>
          <a:p>
            <a:pPr lvl="1">
              <a:buClr>
                <a:srgbClr val="0696D7"/>
              </a:buClr>
              <a:buFont typeface="Arial" pitchFamily="34" charset="0"/>
              <a:buChar char="•"/>
            </a:pPr>
            <a:r>
              <a:rPr lang="en-US" altLang="en-US" sz="3200" dirty="0" smtClean="0"/>
              <a:t>Modify </a:t>
            </a:r>
            <a:r>
              <a:rPr lang="en-US" altLang="en-US" sz="3200" dirty="0"/>
              <a:t>the arm</a:t>
            </a:r>
          </a:p>
          <a:p>
            <a:pPr lvl="1">
              <a:buClr>
                <a:srgbClr val="0696D7"/>
              </a:buClr>
              <a:buFont typeface="Arial" pitchFamily="34" charset="0"/>
              <a:buChar char="•"/>
            </a:pPr>
            <a:r>
              <a:rPr lang="en-US" altLang="en-US" sz="3200" dirty="0"/>
              <a:t>Assemble the lamp using joints</a:t>
            </a:r>
          </a:p>
          <a:p>
            <a:pPr lvl="2" eaLnBrk="1" hangingPunct="1">
              <a:buClr>
                <a:srgbClr val="0696D7"/>
              </a:buClr>
              <a:buFont typeface="Wingdings" panose="05000000000000000000" pitchFamily="2" charset="2"/>
              <a:buChar char="ü"/>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71683"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4000" dirty="0" smtClean="0">
                <a:latin typeface="Frutiger Next LT W1G" pitchFamily="34" charset="0"/>
                <a:cs typeface="Frutiger Next LT W1G" pitchFamily="34" charset="0"/>
              </a:rPr>
              <a:t>Fusion 360 Training: The </a:t>
            </a:r>
            <a:r>
              <a:rPr lang="en-CA" altLang="en-US" sz="4000" dirty="0">
                <a:latin typeface="Frutiger Next LT W1G" pitchFamily="34" charset="0"/>
                <a:cs typeface="Frutiger Next LT W1G" pitchFamily="34" charset="0"/>
              </a:rPr>
              <a:t>Future of Making Things</a:t>
            </a:r>
            <a:endParaRPr lang="en-US" altLang="en-US" sz="40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254708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smtClean="0">
                <a:solidFill>
                  <a:srgbClr val="FFC000"/>
                </a:solidFill>
              </a:rPr>
              <a:t>Lesson 7: Document</a:t>
            </a:r>
          </a:p>
          <a:p>
            <a:pPr marL="609519" lvl="1" indent="0">
              <a:buClr>
                <a:srgbClr val="0696D7"/>
              </a:buClr>
              <a:buNone/>
            </a:pPr>
            <a:endParaRPr lang="en-US" altLang="en-US" sz="3200" b="1" dirty="0" smtClean="0">
              <a:solidFill>
                <a:srgbClr val="87BC40"/>
              </a:solidFill>
            </a:endParaRPr>
          </a:p>
          <a:p>
            <a:pPr marL="0" indent="-48833">
              <a:buClr>
                <a:srgbClr val="0696D7"/>
              </a:buClr>
              <a:buNone/>
            </a:pPr>
            <a:r>
              <a:rPr lang="en-US" altLang="en-US" sz="3200" b="1" dirty="0" smtClean="0">
                <a:solidFill>
                  <a:schemeClr val="bg1">
                    <a:lumMod val="50000"/>
                  </a:schemeClr>
                </a:solidFill>
              </a:rPr>
              <a:t>Objectives</a:t>
            </a:r>
          </a:p>
          <a:p>
            <a:pPr lvl="1">
              <a:buClr>
                <a:srgbClr val="0696D7"/>
              </a:buClr>
              <a:buFont typeface="Arial" pitchFamily="34" charset="0"/>
              <a:buChar char="•"/>
            </a:pPr>
            <a:r>
              <a:rPr lang="en-US" altLang="en-US" sz="3200" dirty="0" smtClean="0"/>
              <a:t>Create orthographic drawings of the lampshade</a:t>
            </a:r>
          </a:p>
          <a:p>
            <a:pPr lvl="1">
              <a:buClr>
                <a:srgbClr val="0696D7"/>
              </a:buClr>
              <a:buFont typeface="Arial" pitchFamily="34" charset="0"/>
              <a:buChar char="•"/>
            </a:pPr>
            <a:r>
              <a:rPr lang="en-US" altLang="en-US" sz="3200" dirty="0" smtClean="0"/>
              <a:t>Add dimensions and text</a:t>
            </a:r>
          </a:p>
          <a:p>
            <a:pPr lvl="2" eaLnBrk="1" hangingPunct="1">
              <a:buClr>
                <a:srgbClr val="0696D7"/>
              </a:buClr>
              <a:buFont typeface="Wingdings" panose="05000000000000000000" pitchFamily="2" charset="2"/>
              <a:buNone/>
            </a:pPr>
            <a:endParaRPr lang="en-US" altLang="en-US" dirty="0"/>
          </a:p>
          <a:p>
            <a:pPr lvl="2" eaLnBrk="1" hangingPunct="1">
              <a:buClr>
                <a:srgbClr val="0696D7"/>
              </a:buClr>
              <a:buFont typeface="Wingdings" panose="05000000000000000000" pitchFamily="2" charset="2"/>
              <a:buChar char="ü"/>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72707"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3800" dirty="0" smtClean="0">
                <a:latin typeface="Frutiger Next LT W1G" pitchFamily="34" charset="0"/>
                <a:cs typeface="Frutiger Next LT W1G" pitchFamily="34" charset="0"/>
              </a:rPr>
              <a:t>Fusion 360 Training: The </a:t>
            </a:r>
            <a:r>
              <a:rPr lang="en-CA" altLang="en-US" sz="3800" dirty="0">
                <a:latin typeface="Frutiger Next LT W1G" pitchFamily="34" charset="0"/>
                <a:cs typeface="Frutiger Next LT W1G" pitchFamily="34" charset="0"/>
              </a:rPr>
              <a:t>Future of Making Things</a:t>
            </a:r>
            <a:endParaRPr lang="en-US" altLang="en-US" sz="38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598698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Demonstration</a:t>
            </a:r>
          </a:p>
        </p:txBody>
      </p:sp>
      <p:sp>
        <p:nvSpPr>
          <p:cNvPr id="77828"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4000" dirty="0" smtClean="0">
                <a:latin typeface="Frutiger Next LT W1G" pitchFamily="34" charset="0"/>
                <a:cs typeface="Frutiger Next LT W1G" pitchFamily="34" charset="0"/>
              </a:rPr>
              <a:t>Fusion 360 Training: The </a:t>
            </a:r>
            <a:r>
              <a:rPr lang="en-CA" altLang="en-US" sz="4000" dirty="0">
                <a:latin typeface="Frutiger Next LT W1G" pitchFamily="34" charset="0"/>
                <a:cs typeface="Frutiger Next LT W1G" pitchFamily="34" charset="0"/>
              </a:rPr>
              <a:t>Future of Making Things</a:t>
            </a:r>
            <a:endParaRPr lang="en-US" altLang="en-US" sz="4000" dirty="0">
              <a:latin typeface="Frutiger Next LT W1G" pitchFamily="34" charset="0"/>
              <a:cs typeface="Frutiger Next LT W1G" pitchFamily="34" charset="0"/>
            </a:endParaRPr>
          </a:p>
        </p:txBody>
      </p:sp>
      <p:pic>
        <p:nvPicPr>
          <p:cNvPr id="2" name="Picture 1"/>
          <p:cNvPicPr>
            <a:picLocks noChangeAspect="1"/>
          </p:cNvPicPr>
          <p:nvPr/>
        </p:nvPicPr>
        <p:blipFill>
          <a:blip r:embed="rId2"/>
          <a:stretch>
            <a:fillRect/>
          </a:stretch>
        </p:blipFill>
        <p:spPr>
          <a:xfrm>
            <a:off x="3563908" y="1508523"/>
            <a:ext cx="4054633" cy="3469861"/>
          </a:xfrm>
          <a:prstGeom prst="rect">
            <a:avLst/>
          </a:prstGeom>
        </p:spPr>
      </p:pic>
      <p:pic>
        <p:nvPicPr>
          <p:cNvPr id="3" name="Picture 2"/>
          <p:cNvPicPr>
            <a:picLocks noChangeAspect="1"/>
          </p:cNvPicPr>
          <p:nvPr/>
        </p:nvPicPr>
        <p:blipFill>
          <a:blip r:embed="rId3"/>
          <a:stretch>
            <a:fillRect/>
          </a:stretch>
        </p:blipFill>
        <p:spPr>
          <a:xfrm>
            <a:off x="4993244" y="2985307"/>
            <a:ext cx="3176967" cy="3232137"/>
          </a:xfrm>
          <a:prstGeom prst="rect">
            <a:avLst/>
          </a:prstGeom>
        </p:spPr>
      </p:pic>
      <p:pic>
        <p:nvPicPr>
          <p:cNvPr id="5" name="Picture 4"/>
          <p:cNvPicPr>
            <a:picLocks noChangeAspect="1"/>
          </p:cNvPicPr>
          <p:nvPr/>
        </p:nvPicPr>
        <p:blipFill>
          <a:blip r:embed="rId4"/>
          <a:stretch>
            <a:fillRect/>
          </a:stretch>
        </p:blipFill>
        <p:spPr>
          <a:xfrm>
            <a:off x="6828637" y="2707575"/>
            <a:ext cx="5017752" cy="1445326"/>
          </a:xfrm>
          <a:prstGeom prst="rect">
            <a:avLst/>
          </a:prstGeom>
        </p:spPr>
      </p:pic>
    </p:spTree>
    <p:extLst>
      <p:ext uri="{BB962C8B-B14F-4D97-AF65-F5344CB8AC3E}">
        <p14:creationId xmlns:p14="http://schemas.microsoft.com/office/powerpoint/2010/main" val="2944769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bwMode="auto">
          <a:xfrm>
            <a:off x="587566" y="1579322"/>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7:  Orthographic drawings</a:t>
            </a:r>
            <a:br>
              <a:rPr lang="en-US" altLang="en-US" sz="3200" b="1" dirty="0" smtClean="0">
                <a:solidFill>
                  <a:srgbClr val="FFC000"/>
                </a:solidFill>
              </a:rPr>
            </a:br>
            <a:endParaRPr lang="en-US" altLang="en-US" sz="3200" b="1" dirty="0">
              <a:solidFill>
                <a:srgbClr val="FFC000"/>
              </a:solidFill>
            </a:endParaRPr>
          </a:p>
          <a:p>
            <a:pPr marL="0" indent="-48833">
              <a:buClr>
                <a:srgbClr val="0696D7"/>
              </a:buClr>
              <a:buNone/>
            </a:pPr>
            <a:r>
              <a:rPr lang="en-US" altLang="en-US" sz="3334" b="1" dirty="0" smtClean="0"/>
              <a:t>Review</a:t>
            </a:r>
            <a:endParaRPr lang="en-US" altLang="en-US" sz="3334" b="1" dirty="0"/>
          </a:p>
          <a:p>
            <a:pPr>
              <a:buClr>
                <a:srgbClr val="0696D7"/>
              </a:buClr>
              <a:buFont typeface="Arial" pitchFamily="34" charset="0"/>
              <a:buChar char="•"/>
            </a:pPr>
            <a:r>
              <a:rPr lang="en-US" altLang="en-US" sz="3200" dirty="0" smtClean="0"/>
              <a:t>Create </a:t>
            </a:r>
            <a:r>
              <a:rPr lang="en-US" altLang="en-US" sz="3200" dirty="0"/>
              <a:t>orthographic drawings of the lampshade</a:t>
            </a:r>
          </a:p>
          <a:p>
            <a:pPr>
              <a:buClr>
                <a:srgbClr val="0696D7"/>
              </a:buClr>
              <a:buFont typeface="Arial" pitchFamily="34" charset="0"/>
              <a:buChar char="•"/>
            </a:pPr>
            <a:r>
              <a:rPr lang="en-US" altLang="en-US" sz="3200" dirty="0"/>
              <a:t>Add dimensions and text</a:t>
            </a:r>
          </a:p>
          <a:p>
            <a:pPr lvl="2" eaLnBrk="1" hangingPunct="1">
              <a:buClr>
                <a:srgbClr val="0696D7"/>
              </a:buClr>
              <a:buFont typeface="Wingdings" panose="05000000000000000000" pitchFamily="2" charset="2"/>
              <a:buChar char="ü"/>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2" name="Title 1"/>
          <p:cNvSpPr>
            <a:spLocks noGrp="1"/>
          </p:cNvSpPr>
          <p:nvPr>
            <p:ph type="title"/>
          </p:nvPr>
        </p:nvSpPr>
        <p:spPr/>
        <p:txBody>
          <a:bodyPr/>
          <a:lstStyle/>
          <a:p>
            <a:r>
              <a:rPr lang="en-US" sz="4000" dirty="0" smtClean="0"/>
              <a:t>Fusion 360 Training: The Future of Making</a:t>
            </a:r>
            <a:endParaRPr lang="en-US" sz="4000" dirty="0"/>
          </a:p>
        </p:txBody>
      </p:sp>
    </p:spTree>
    <p:extLst>
      <p:ext uri="{BB962C8B-B14F-4D97-AF65-F5344CB8AC3E}">
        <p14:creationId xmlns:p14="http://schemas.microsoft.com/office/powerpoint/2010/main" val="30959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8: </a:t>
            </a:r>
            <a:r>
              <a:rPr lang="en-US" altLang="en-US" sz="3200" b="1" dirty="0">
                <a:solidFill>
                  <a:srgbClr val="FFC000"/>
                </a:solidFill>
              </a:rPr>
              <a:t>Render</a:t>
            </a:r>
          </a:p>
          <a:p>
            <a:pPr eaLnBrk="1" hangingPunct="1">
              <a:buClr>
                <a:srgbClr val="0696D7"/>
              </a:buClr>
            </a:pPr>
            <a:endParaRPr lang="en-US" altLang="en-US" sz="3200" b="1" dirty="0"/>
          </a:p>
          <a:p>
            <a:pPr>
              <a:buClr>
                <a:srgbClr val="0696D7"/>
              </a:buClr>
              <a:buFont typeface="Wingdings" panose="05000000000000000000" pitchFamily="2" charset="2"/>
              <a:buNone/>
            </a:pPr>
            <a:r>
              <a:rPr lang="en-US" altLang="en-US" sz="3200" b="1" dirty="0" smtClean="0">
                <a:solidFill>
                  <a:schemeClr val="bg1">
                    <a:lumMod val="50000"/>
                  </a:schemeClr>
                </a:solidFill>
              </a:rPr>
              <a:t>Objectives</a:t>
            </a:r>
            <a:endParaRPr lang="en-US" altLang="en-US" sz="3200" b="1" dirty="0">
              <a:solidFill>
                <a:schemeClr val="bg1">
                  <a:lumMod val="50000"/>
                </a:schemeClr>
              </a:solidFill>
            </a:endParaRPr>
          </a:p>
          <a:p>
            <a:pPr lvl="1">
              <a:buClr>
                <a:srgbClr val="0696D7"/>
              </a:buClr>
              <a:buFont typeface="Arial" pitchFamily="34" charset="0"/>
              <a:buChar char="•"/>
            </a:pPr>
            <a:r>
              <a:rPr lang="en-US" altLang="en-US" sz="3200" dirty="0" smtClean="0"/>
              <a:t>Create </a:t>
            </a:r>
            <a:r>
              <a:rPr lang="en-US" altLang="en-US" sz="3200" dirty="0"/>
              <a:t>rendered images of the lamp</a:t>
            </a:r>
          </a:p>
          <a:p>
            <a:pPr lvl="2" eaLnBrk="1" hangingPunct="1">
              <a:buClr>
                <a:srgbClr val="0696D7"/>
              </a:buClr>
              <a:buFont typeface="Wingdings" panose="05000000000000000000" pitchFamily="2" charset="2"/>
              <a:buChar char="ü"/>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80899"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4000" dirty="0" smtClean="0">
                <a:latin typeface="Frutiger Next LT W1G" pitchFamily="34" charset="0"/>
                <a:cs typeface="Frutiger Next LT W1G" pitchFamily="34" charset="0"/>
              </a:rPr>
              <a:t>Fusion 360 Training: The </a:t>
            </a:r>
            <a:r>
              <a:rPr lang="en-CA" altLang="en-US" sz="4000" dirty="0">
                <a:latin typeface="Frutiger Next LT W1G" pitchFamily="34" charset="0"/>
                <a:cs typeface="Frutiger Next LT W1G" pitchFamily="34" charset="0"/>
              </a:rPr>
              <a:t>Future of Making Things</a:t>
            </a:r>
            <a:endParaRPr lang="en-US" altLang="en-US" sz="40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585323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703325" y="1090902"/>
            <a:ext cx="3100720" cy="3885189"/>
          </a:xfrm>
          <a:prstGeom prst="rect">
            <a:avLst/>
          </a:prstGeom>
        </p:spPr>
      </p:pic>
      <p:sp>
        <p:nvSpPr>
          <p:cNvPr id="83972"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dirty="0" smtClean="0">
                <a:latin typeface="Frutiger Next LT W1G" pitchFamily="34" charset="0"/>
                <a:cs typeface="Frutiger Next LT W1G" pitchFamily="34" charset="0"/>
              </a:rPr>
              <a:t>Fusion 360 Training: The </a:t>
            </a:r>
            <a:r>
              <a:rPr lang="en-CA" altLang="en-US" dirty="0">
                <a:latin typeface="Frutiger Next LT W1G" pitchFamily="34" charset="0"/>
                <a:cs typeface="Frutiger Next LT W1G" pitchFamily="34" charset="0"/>
              </a:rPr>
              <a:t>Future of Making Things</a:t>
            </a:r>
            <a:endParaRPr lang="en-US" altLang="en-US" dirty="0">
              <a:latin typeface="Frutiger Next LT W1G" pitchFamily="34" charset="0"/>
              <a:cs typeface="Frutiger Next LT W1G" pitchFamily="34" charset="0"/>
            </a:endParaRPr>
          </a:p>
        </p:txBody>
      </p:sp>
      <p:sp>
        <p:nvSpPr>
          <p:cNvPr id="83970" name="Content Placeholder 1"/>
          <p:cNvSpPr>
            <a:spLocks noGrp="1"/>
          </p:cNvSpPr>
          <p:nvPr>
            <p:ph idx="4294967295"/>
          </p:nvPr>
        </p:nvSpPr>
        <p:spPr bwMode="auto">
          <a:xfrm>
            <a:off x="462708" y="1508125"/>
            <a:ext cx="10559305" cy="4710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Demonstration</a:t>
            </a:r>
          </a:p>
        </p:txBody>
      </p:sp>
      <p:pic>
        <p:nvPicPr>
          <p:cNvPr id="2" name="Picture 1"/>
          <p:cNvPicPr>
            <a:picLocks noChangeAspect="1"/>
          </p:cNvPicPr>
          <p:nvPr/>
        </p:nvPicPr>
        <p:blipFill>
          <a:blip r:embed="rId3"/>
          <a:stretch>
            <a:fillRect/>
          </a:stretch>
        </p:blipFill>
        <p:spPr>
          <a:xfrm>
            <a:off x="3775640" y="1828800"/>
            <a:ext cx="5015067" cy="3458565"/>
          </a:xfrm>
          <a:prstGeom prst="rect">
            <a:avLst/>
          </a:prstGeom>
        </p:spPr>
      </p:pic>
      <p:pic>
        <p:nvPicPr>
          <p:cNvPr id="3" name="Picture 2"/>
          <p:cNvPicPr>
            <a:picLocks noChangeAspect="1"/>
          </p:cNvPicPr>
          <p:nvPr/>
        </p:nvPicPr>
        <p:blipFill>
          <a:blip r:embed="rId4"/>
          <a:stretch>
            <a:fillRect/>
          </a:stretch>
        </p:blipFill>
        <p:spPr>
          <a:xfrm>
            <a:off x="6097287" y="2644048"/>
            <a:ext cx="2994450" cy="3635509"/>
          </a:xfrm>
          <a:prstGeom prst="rect">
            <a:avLst/>
          </a:prstGeom>
        </p:spPr>
      </p:pic>
    </p:spTree>
    <p:extLst>
      <p:ext uri="{BB962C8B-B14F-4D97-AF65-F5344CB8AC3E}">
        <p14:creationId xmlns:p14="http://schemas.microsoft.com/office/powerpoint/2010/main" val="1726443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dirty="0" smtClean="0">
                <a:latin typeface="Frutiger Next LT W1G" pitchFamily="34" charset="0"/>
                <a:cs typeface="Frutiger Next LT W1G" pitchFamily="34" charset="0"/>
              </a:rPr>
              <a:t>Fusion 360 Training: The </a:t>
            </a:r>
            <a:r>
              <a:rPr lang="en-CA" altLang="en-US" dirty="0">
                <a:latin typeface="Frutiger Next LT W1G" pitchFamily="34" charset="0"/>
                <a:cs typeface="Frutiger Next LT W1G" pitchFamily="34" charset="0"/>
              </a:rPr>
              <a:t>Future of Making Things</a:t>
            </a:r>
            <a:endParaRPr lang="en-US" altLang="en-US" dirty="0">
              <a:latin typeface="Frutiger Next LT W1G" pitchFamily="34" charset="0"/>
              <a:cs typeface="Frutiger Next LT W1G" pitchFamily="34" charset="0"/>
            </a:endParaRPr>
          </a:p>
        </p:txBody>
      </p:sp>
      <p:sp>
        <p:nvSpPr>
          <p:cNvPr id="86018" name="Content Placeholder 2"/>
          <p:cNvSpPr>
            <a:spLocks noGrp="1"/>
          </p:cNvSpPr>
          <p:nvPr>
            <p:ph idx="4294967295"/>
          </p:nvPr>
        </p:nvSpPr>
        <p:spPr bwMode="auto">
          <a:xfrm>
            <a:off x="638978" y="1193953"/>
            <a:ext cx="10374714" cy="47000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8: Render</a:t>
            </a:r>
          </a:p>
          <a:p>
            <a:pPr marL="0" indent="0" eaLnBrk="1" hangingPunct="1">
              <a:buClr>
                <a:srgbClr val="0696D7"/>
              </a:buClr>
              <a:buNone/>
            </a:pPr>
            <a:endParaRPr lang="en-US" altLang="en-US" sz="3200" b="1" dirty="0">
              <a:solidFill>
                <a:srgbClr val="FFC000"/>
              </a:solidFill>
            </a:endParaRPr>
          </a:p>
          <a:p>
            <a:pPr marL="0" indent="0" eaLnBrk="1" hangingPunct="1">
              <a:buClr>
                <a:srgbClr val="0696D7"/>
              </a:buClr>
              <a:buNone/>
            </a:pPr>
            <a:r>
              <a:rPr lang="en-US" altLang="en-US" sz="3200" b="1" dirty="0" smtClean="0">
                <a:solidFill>
                  <a:schemeClr val="bg1">
                    <a:lumMod val="50000"/>
                  </a:schemeClr>
                </a:solidFill>
              </a:rPr>
              <a:t>Review</a:t>
            </a:r>
            <a:endParaRPr lang="en-US" altLang="en-US" sz="3200" b="1" dirty="0">
              <a:solidFill>
                <a:schemeClr val="bg1">
                  <a:lumMod val="50000"/>
                </a:schemeClr>
              </a:solidFill>
            </a:endParaRPr>
          </a:p>
          <a:p>
            <a:pPr lvl="1">
              <a:buClr>
                <a:srgbClr val="0696D7"/>
              </a:buClr>
              <a:buFont typeface="Arial" pitchFamily="34" charset="0"/>
              <a:buChar char="•"/>
            </a:pPr>
            <a:r>
              <a:rPr lang="en-US" altLang="en-US" sz="3200" dirty="0" smtClean="0">
                <a:solidFill>
                  <a:schemeClr val="bg1">
                    <a:lumMod val="50000"/>
                  </a:schemeClr>
                </a:solidFill>
              </a:rPr>
              <a:t>Create </a:t>
            </a:r>
            <a:r>
              <a:rPr lang="en-US" altLang="en-US" sz="3200" dirty="0">
                <a:solidFill>
                  <a:schemeClr val="bg1">
                    <a:lumMod val="50000"/>
                  </a:schemeClr>
                </a:solidFill>
              </a:rPr>
              <a:t>rendered images of the lamp</a:t>
            </a:r>
          </a:p>
          <a:p>
            <a:pPr lvl="2" eaLnBrk="1" hangingPunct="1">
              <a:buClr>
                <a:srgbClr val="0696D7"/>
              </a:buClr>
              <a:buFont typeface="Wingdings" panose="05000000000000000000" pitchFamily="2" charset="2"/>
              <a:buChar char="ü"/>
            </a:pPr>
            <a:endParaRPr lang="en-US" altLang="en-US" dirty="0">
              <a:solidFill>
                <a:schemeClr val="bg1">
                  <a:lumMod val="50000"/>
                </a:schemeClr>
              </a:solidFill>
            </a:endParaRPr>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Tree>
    <p:extLst>
      <p:ext uri="{BB962C8B-B14F-4D97-AF65-F5344CB8AC3E}">
        <p14:creationId xmlns:p14="http://schemas.microsoft.com/office/powerpoint/2010/main" val="1167310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bwMode="auto">
          <a:xfrm>
            <a:off x="620617" y="1535255"/>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9: Export</a:t>
            </a:r>
          </a:p>
          <a:p>
            <a:pPr marL="0" indent="0" eaLnBrk="1" hangingPunct="1">
              <a:buClr>
                <a:srgbClr val="0696D7"/>
              </a:buClr>
              <a:buNone/>
            </a:pPr>
            <a:endParaRPr lang="en-US" altLang="en-US" sz="3200" b="1" dirty="0">
              <a:solidFill>
                <a:srgbClr val="FFC000"/>
              </a:solidFill>
            </a:endParaRPr>
          </a:p>
          <a:p>
            <a:pPr marL="0" indent="0" eaLnBrk="1" hangingPunct="1">
              <a:buClr>
                <a:srgbClr val="0696D7"/>
              </a:buClr>
              <a:buNone/>
            </a:pPr>
            <a:r>
              <a:rPr lang="en-US" altLang="en-US" sz="3200" b="1" dirty="0" smtClean="0">
                <a:solidFill>
                  <a:schemeClr val="bg1">
                    <a:lumMod val="50000"/>
                  </a:schemeClr>
                </a:solidFill>
              </a:rPr>
              <a:t>Objectives</a:t>
            </a:r>
            <a:endParaRPr lang="en-US" altLang="en-US" sz="3200" b="1" dirty="0">
              <a:solidFill>
                <a:schemeClr val="bg1">
                  <a:lumMod val="50000"/>
                </a:schemeClr>
              </a:solidFill>
            </a:endParaRPr>
          </a:p>
          <a:p>
            <a:pPr lvl="1">
              <a:buClr>
                <a:srgbClr val="0696D7"/>
              </a:buClr>
              <a:buFont typeface="Arial" pitchFamily="34" charset="0"/>
              <a:buChar char="•"/>
            </a:pPr>
            <a:r>
              <a:rPr lang="en-US" altLang="en-US" sz="3200" dirty="0" smtClean="0"/>
              <a:t>Review </a:t>
            </a:r>
            <a:r>
              <a:rPr lang="en-US" altLang="en-US" sz="3200" dirty="0"/>
              <a:t>the export file format options</a:t>
            </a:r>
          </a:p>
          <a:p>
            <a:pPr lvl="1">
              <a:buClr>
                <a:srgbClr val="0696D7"/>
              </a:buClr>
              <a:buFont typeface="Arial" pitchFamily="34" charset="0"/>
              <a:buChar char="•"/>
            </a:pPr>
            <a:r>
              <a:rPr lang="en-US" altLang="en-US" sz="3200" dirty="0"/>
              <a:t>Create a file for 3D printing</a:t>
            </a:r>
          </a:p>
          <a:p>
            <a:pPr lvl="2" eaLnBrk="1" hangingPunct="1">
              <a:buClr>
                <a:srgbClr val="0696D7"/>
              </a:buClr>
              <a:buFont typeface="Wingdings" panose="05000000000000000000" pitchFamily="2" charset="2"/>
              <a:buChar char="ü"/>
            </a:pPr>
            <a:endParaRPr lang="en-US" altLang="en-US" sz="2100" dirty="0"/>
          </a:p>
          <a:p>
            <a:pPr lvl="2" eaLnBrk="1" hangingPunct="1">
              <a:buClr>
                <a:srgbClr val="0696D7"/>
              </a:buClr>
              <a:buFont typeface="Wingdings" panose="05000000000000000000" pitchFamily="2" charset="2"/>
              <a:buChar char="ü"/>
            </a:pPr>
            <a:endParaRPr lang="en-US" altLang="en-US" dirty="0"/>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80899"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r>
              <a:rPr lang="en-CA" altLang="en-US" sz="3800" dirty="0" smtClean="0">
                <a:latin typeface="Frutiger Next LT W1G" pitchFamily="34" charset="0"/>
                <a:cs typeface="Frutiger Next LT W1G" pitchFamily="34" charset="0"/>
              </a:rPr>
              <a:t>Fusion 360 Training: The </a:t>
            </a:r>
            <a:r>
              <a:rPr lang="en-CA" altLang="en-US" sz="3800" dirty="0">
                <a:latin typeface="Frutiger Next LT W1G" pitchFamily="34" charset="0"/>
                <a:cs typeface="Frutiger Next LT W1G" pitchFamily="34" charset="0"/>
              </a:rPr>
              <a:t>Future of Making Things</a:t>
            </a:r>
            <a:endParaRPr lang="en-US" altLang="en-US" sz="38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1548261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Demonstration</a:t>
            </a:r>
          </a:p>
        </p:txBody>
      </p:sp>
      <p:sp>
        <p:nvSpPr>
          <p:cNvPr id="83972"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r>
              <a:rPr lang="en-CA" altLang="en-US" sz="3800" dirty="0">
                <a:latin typeface="Frutiger Next LT W1G" pitchFamily="34" charset="0"/>
                <a:cs typeface="Frutiger Next LT W1G" pitchFamily="34" charset="0"/>
              </a:rPr>
              <a:t>Fusion </a:t>
            </a:r>
            <a:r>
              <a:rPr lang="en-CA" altLang="en-US" sz="3800" dirty="0" smtClean="0">
                <a:latin typeface="Frutiger Next LT W1G" pitchFamily="34" charset="0"/>
                <a:cs typeface="Frutiger Next LT W1G" pitchFamily="34" charset="0"/>
              </a:rPr>
              <a:t>360 Training: </a:t>
            </a:r>
            <a:r>
              <a:rPr lang="en-CA" altLang="en-US" sz="3800" dirty="0">
                <a:latin typeface="Frutiger Next LT W1G" pitchFamily="34" charset="0"/>
                <a:cs typeface="Frutiger Next LT W1G" pitchFamily="34" charset="0"/>
              </a:rPr>
              <a:t>The Future of Making Things</a:t>
            </a:r>
            <a:endParaRPr lang="en-US" altLang="en-US" sz="3800" dirty="0">
              <a:latin typeface="Frutiger Next LT W1G" pitchFamily="34" charset="0"/>
              <a:cs typeface="Frutiger Next LT W1G" pitchFamily="34" charset="0"/>
            </a:endParaRPr>
          </a:p>
        </p:txBody>
      </p:sp>
      <p:pic>
        <p:nvPicPr>
          <p:cNvPr id="4" name="Picture 3"/>
          <p:cNvPicPr>
            <a:picLocks noChangeAspect="1"/>
          </p:cNvPicPr>
          <p:nvPr/>
        </p:nvPicPr>
        <p:blipFill>
          <a:blip r:embed="rId2"/>
          <a:stretch>
            <a:fillRect/>
          </a:stretch>
        </p:blipFill>
        <p:spPr>
          <a:xfrm>
            <a:off x="4118858" y="1508523"/>
            <a:ext cx="3205072" cy="2730103"/>
          </a:xfrm>
          <a:prstGeom prst="rect">
            <a:avLst/>
          </a:prstGeom>
        </p:spPr>
      </p:pic>
      <p:pic>
        <p:nvPicPr>
          <p:cNvPr id="6" name="Picture 5"/>
          <p:cNvPicPr>
            <a:picLocks noChangeAspect="1"/>
          </p:cNvPicPr>
          <p:nvPr/>
        </p:nvPicPr>
        <p:blipFill>
          <a:blip r:embed="rId3"/>
          <a:stretch>
            <a:fillRect/>
          </a:stretch>
        </p:blipFill>
        <p:spPr>
          <a:xfrm>
            <a:off x="5983704" y="2686792"/>
            <a:ext cx="4974152" cy="3323483"/>
          </a:xfrm>
          <a:prstGeom prst="rect">
            <a:avLst/>
          </a:prstGeom>
        </p:spPr>
      </p:pic>
    </p:spTree>
    <p:extLst>
      <p:ext uri="{BB962C8B-B14F-4D97-AF65-F5344CB8AC3E}">
        <p14:creationId xmlns:p14="http://schemas.microsoft.com/office/powerpoint/2010/main" val="1581035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bwMode="auto">
          <a:xfrm>
            <a:off x="587566" y="1502204"/>
            <a:ext cx="10972859" cy="3922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9: </a:t>
            </a:r>
            <a:r>
              <a:rPr lang="en-US" altLang="en-US" sz="3200" b="1" dirty="0">
                <a:solidFill>
                  <a:srgbClr val="FFC000"/>
                </a:solidFill>
              </a:rPr>
              <a:t>Export</a:t>
            </a:r>
          </a:p>
          <a:p>
            <a:pPr eaLnBrk="1" hangingPunct="1">
              <a:buClr>
                <a:srgbClr val="0696D7"/>
              </a:buClr>
            </a:pPr>
            <a:endParaRPr lang="en-US" altLang="en-US" sz="3200" b="1" dirty="0">
              <a:solidFill>
                <a:srgbClr val="87BC40"/>
              </a:solidFill>
            </a:endParaRPr>
          </a:p>
          <a:p>
            <a:pPr>
              <a:buClr>
                <a:srgbClr val="0696D7"/>
              </a:buClr>
              <a:buFont typeface="Wingdings" panose="05000000000000000000" pitchFamily="2" charset="2"/>
              <a:buNone/>
            </a:pPr>
            <a:r>
              <a:rPr lang="en-US" altLang="en-US" sz="3200" b="1" dirty="0" smtClean="0"/>
              <a:t>Review</a:t>
            </a:r>
          </a:p>
          <a:p>
            <a:pPr>
              <a:buClr>
                <a:srgbClr val="0696D7"/>
              </a:buClr>
            </a:pPr>
            <a:r>
              <a:rPr lang="en-US" altLang="en-US" sz="3200" dirty="0" smtClean="0"/>
              <a:t>Review </a:t>
            </a:r>
            <a:r>
              <a:rPr lang="en-US" altLang="en-US" sz="3200" dirty="0"/>
              <a:t>the export file format options</a:t>
            </a:r>
          </a:p>
          <a:p>
            <a:pPr>
              <a:buClr>
                <a:srgbClr val="0696D7"/>
              </a:buClr>
              <a:buFont typeface="Arial" pitchFamily="34" charset="0"/>
              <a:buChar char="•"/>
            </a:pPr>
            <a:r>
              <a:rPr lang="en-US" altLang="en-US" sz="3200" dirty="0"/>
              <a:t>Create a file for 3D printing</a:t>
            </a:r>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86019"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r>
              <a:rPr lang="en-CA" altLang="en-US" sz="3800" dirty="0">
                <a:latin typeface="Frutiger Next LT W1G" pitchFamily="34" charset="0"/>
                <a:cs typeface="Frutiger Next LT W1G" pitchFamily="34" charset="0"/>
              </a:rPr>
              <a:t>Fusion </a:t>
            </a:r>
            <a:r>
              <a:rPr lang="en-CA" altLang="en-US" sz="3800" dirty="0" smtClean="0">
                <a:latin typeface="Frutiger Next LT W1G" pitchFamily="34" charset="0"/>
                <a:cs typeface="Frutiger Next LT W1G" pitchFamily="34" charset="0"/>
              </a:rPr>
              <a:t>360 Training: </a:t>
            </a:r>
            <a:r>
              <a:rPr lang="en-CA" altLang="en-US" sz="3800" dirty="0">
                <a:latin typeface="Frutiger Next LT W1G" pitchFamily="34" charset="0"/>
                <a:cs typeface="Frutiger Next LT W1G" pitchFamily="34" charset="0"/>
              </a:rPr>
              <a:t>The Future of Making Things</a:t>
            </a:r>
            <a:endParaRPr lang="en-US" altLang="en-US" sz="38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3302321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565533" y="1314917"/>
            <a:ext cx="10972859" cy="4490972"/>
          </a:xfrm>
          <a:prstGeom prst="actionButtonHelp">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lnSpc>
                <a:spcPct val="90000"/>
              </a:lnSpc>
              <a:buClr>
                <a:srgbClr val="0696D7"/>
              </a:buClr>
              <a:buNone/>
            </a:pPr>
            <a:r>
              <a:rPr lang="en-US" altLang="en-US" sz="3200" dirty="0" smtClean="0"/>
              <a:t>Students </a:t>
            </a:r>
            <a:r>
              <a:rPr lang="en-US" altLang="en-US" sz="3200" dirty="0"/>
              <a:t>will have created a desktop lamp, created bodies and components that form an assembly, created orthographic drawings and exported a file of a component for production on a 3D printer.</a:t>
            </a:r>
          </a:p>
          <a:p>
            <a:pPr lvl="1">
              <a:lnSpc>
                <a:spcPct val="90000"/>
              </a:lnSpc>
              <a:buClr>
                <a:srgbClr val="0696D7"/>
              </a:buClr>
              <a:buFont typeface="Arial" pitchFamily="34" charset="0"/>
              <a:buChar char="•"/>
            </a:pPr>
            <a:r>
              <a:rPr lang="en-US" altLang="en-US" sz="3200" dirty="0" smtClean="0"/>
              <a:t>There </a:t>
            </a:r>
            <a:r>
              <a:rPr lang="en-US" altLang="en-US" sz="3200" dirty="0"/>
              <a:t>will be supplied files used throughout the hands-on exercises</a:t>
            </a:r>
          </a:p>
          <a:p>
            <a:pPr lvl="1">
              <a:lnSpc>
                <a:spcPct val="90000"/>
              </a:lnSpc>
              <a:buClr>
                <a:srgbClr val="0696D7"/>
              </a:buClr>
              <a:buFont typeface="Arial" pitchFamily="34" charset="0"/>
              <a:buChar char="•"/>
            </a:pPr>
            <a:r>
              <a:rPr lang="en-US" altLang="en-US" sz="3200" dirty="0"/>
              <a:t>Remember to </a:t>
            </a:r>
            <a:r>
              <a:rPr lang="en-US" altLang="en-US" sz="3200" b="1" dirty="0">
                <a:solidFill>
                  <a:schemeClr val="tx1"/>
                </a:solidFill>
              </a:rPr>
              <a:t>save your files </a:t>
            </a:r>
            <a:r>
              <a:rPr lang="en-US" altLang="en-US" sz="3200" dirty="0" smtClean="0"/>
              <a:t>after each lesson</a:t>
            </a:r>
            <a:endParaRPr lang="en-US" altLang="en-US" sz="3200" dirty="0"/>
          </a:p>
          <a:p>
            <a:pPr lvl="1">
              <a:lnSpc>
                <a:spcPct val="90000"/>
              </a:lnSpc>
              <a:buClr>
                <a:srgbClr val="0696D7"/>
              </a:buClr>
              <a:buFont typeface="Arial" pitchFamily="34" charset="0"/>
              <a:buChar char="•"/>
            </a:pPr>
            <a:r>
              <a:rPr lang="en-US" altLang="en-US" sz="3200" dirty="0"/>
              <a:t>Explore techniques beyond the basic instruction during hands-on time</a:t>
            </a:r>
          </a:p>
          <a:p>
            <a:pPr eaLnBrk="1" hangingPunct="1">
              <a:lnSpc>
                <a:spcPct val="90000"/>
              </a:lnSpc>
              <a:buClr>
                <a:srgbClr val="0696D7"/>
              </a:buClr>
            </a:pPr>
            <a:endParaRPr lang="en-US" altLang="en-US" dirty="0"/>
          </a:p>
          <a:p>
            <a:pPr marL="0" indent="0">
              <a:lnSpc>
                <a:spcPct val="90000"/>
              </a:lnSpc>
              <a:buClr>
                <a:srgbClr val="0696D7"/>
              </a:buClr>
              <a:buNone/>
            </a:pPr>
            <a:endParaRPr lang="en-US" altLang="en-US" dirty="0"/>
          </a:p>
          <a:p>
            <a:pPr eaLnBrk="1" hangingPunct="1">
              <a:lnSpc>
                <a:spcPct val="90000"/>
              </a:lnSpc>
              <a:buClr>
                <a:srgbClr val="0696D7"/>
              </a:buClr>
              <a:buFont typeface="Wingdings" panose="05000000000000000000" pitchFamily="2" charset="2"/>
              <a:buNone/>
            </a:pPr>
            <a:endParaRPr lang="en-US" altLang="en-US" dirty="0"/>
          </a:p>
          <a:p>
            <a:pPr eaLnBrk="1" hangingPunct="1">
              <a:lnSpc>
                <a:spcPct val="90000"/>
              </a:lnSpc>
              <a:buClr>
                <a:srgbClr val="0696D7"/>
              </a:buClr>
            </a:pPr>
            <a:endParaRPr lang="en-US" altLang="en-US" dirty="0"/>
          </a:p>
        </p:txBody>
      </p:sp>
      <p:sp>
        <p:nvSpPr>
          <p:cNvPr id="7" name="Title 4"/>
          <p:cNvSpPr txBox="1">
            <a:spLocks noGrp="1"/>
          </p:cNvSpPr>
          <p:nvPr>
            <p:ph type="title"/>
          </p:nvPr>
        </p:nvSpPr>
        <p:spPr bwMode="auto">
          <a:xfrm>
            <a:off x="576550" y="398819"/>
            <a:ext cx="10972800" cy="75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CA" altLang="en-US" sz="3800" dirty="0" smtClean="0">
                <a:solidFill>
                  <a:srgbClr val="92D050"/>
                </a:solidFill>
                <a:latin typeface="Frutiger Next LT W1G" pitchFamily="34" charset="0"/>
              </a:rPr>
              <a:t>Fusion 360 Training: The </a:t>
            </a:r>
            <a:r>
              <a:rPr lang="en-CA" altLang="en-US" sz="3800" dirty="0">
                <a:solidFill>
                  <a:srgbClr val="92D050"/>
                </a:solidFill>
                <a:latin typeface="Frutiger Next LT W1G" pitchFamily="34" charset="0"/>
              </a:rPr>
              <a:t>Future of Making Things</a:t>
            </a:r>
            <a:endParaRPr lang="en-US" altLang="en-US" sz="3800" dirty="0">
              <a:solidFill>
                <a:srgbClr val="92D050"/>
              </a:solidFill>
              <a:latin typeface="Frutiger Next LT W1G" pitchFamily="34" charset="0"/>
            </a:endParaRPr>
          </a:p>
        </p:txBody>
      </p:sp>
    </p:spTree>
    <p:extLst>
      <p:ext uri="{BB962C8B-B14F-4D97-AF65-F5344CB8AC3E}">
        <p14:creationId xmlns:p14="http://schemas.microsoft.com/office/powerpoint/2010/main" val="603386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10: </a:t>
            </a:r>
            <a:r>
              <a:rPr lang="en-US" altLang="en-US" sz="3200" b="1" dirty="0">
                <a:solidFill>
                  <a:srgbClr val="FFC000"/>
                </a:solidFill>
              </a:rPr>
              <a:t>Collaborate</a:t>
            </a:r>
          </a:p>
          <a:p>
            <a:pPr eaLnBrk="1" hangingPunct="1">
              <a:buClr>
                <a:srgbClr val="0696D7"/>
              </a:buClr>
            </a:pPr>
            <a:endParaRPr lang="en-US" altLang="en-US" sz="3200" b="1" dirty="0">
              <a:solidFill>
                <a:srgbClr val="87BC40"/>
              </a:solidFill>
            </a:endParaRPr>
          </a:p>
          <a:p>
            <a:pPr>
              <a:buClr>
                <a:srgbClr val="0696D7"/>
              </a:buClr>
              <a:buFont typeface="Wingdings" panose="05000000000000000000" pitchFamily="2" charset="2"/>
              <a:buNone/>
            </a:pPr>
            <a:r>
              <a:rPr lang="en-US" altLang="en-US" sz="3200" b="1" dirty="0" smtClean="0"/>
              <a:t>Overview</a:t>
            </a:r>
            <a:endParaRPr lang="en-US" altLang="en-US" sz="3200" b="1" dirty="0"/>
          </a:p>
          <a:p>
            <a:pPr>
              <a:buClr>
                <a:srgbClr val="0696D7"/>
              </a:buClr>
            </a:pPr>
            <a:r>
              <a:rPr lang="en-US" altLang="en-US" sz="3200" dirty="0" smtClean="0"/>
              <a:t>Invite </a:t>
            </a:r>
            <a:r>
              <a:rPr lang="en-US" altLang="en-US" sz="3200" dirty="0"/>
              <a:t>people to the project</a:t>
            </a:r>
          </a:p>
          <a:p>
            <a:pPr>
              <a:buClr>
                <a:srgbClr val="0696D7"/>
              </a:buClr>
              <a:buFont typeface="Arial" pitchFamily="34" charset="0"/>
              <a:buChar char="•"/>
            </a:pPr>
            <a:r>
              <a:rPr lang="en-US" altLang="en-US" sz="3200" dirty="0"/>
              <a:t>Review the share options </a:t>
            </a:r>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86019"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r>
              <a:rPr lang="en-CA" altLang="en-US" sz="4000" dirty="0">
                <a:latin typeface="Frutiger Next LT W1G" pitchFamily="34" charset="0"/>
                <a:cs typeface="Frutiger Next LT W1G" pitchFamily="34" charset="0"/>
              </a:rPr>
              <a:t>Fusion </a:t>
            </a:r>
            <a:r>
              <a:rPr lang="en-CA" altLang="en-US" sz="4000" dirty="0" smtClean="0">
                <a:latin typeface="Frutiger Next LT W1G" pitchFamily="34" charset="0"/>
                <a:cs typeface="Frutiger Next LT W1G" pitchFamily="34" charset="0"/>
              </a:rPr>
              <a:t>360 Training: </a:t>
            </a:r>
            <a:r>
              <a:rPr lang="en-CA" altLang="en-US" sz="4000" dirty="0">
                <a:latin typeface="Frutiger Next LT W1G" pitchFamily="34" charset="0"/>
                <a:cs typeface="Frutiger Next LT W1G" pitchFamily="34" charset="0"/>
              </a:rPr>
              <a:t>The Future of Making Things</a:t>
            </a:r>
            <a:endParaRPr lang="en-US" altLang="en-US" sz="40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318554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Demonstration</a:t>
            </a:r>
          </a:p>
        </p:txBody>
      </p:sp>
      <p:sp>
        <p:nvSpPr>
          <p:cNvPr id="83972"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r>
              <a:rPr lang="en-CA" altLang="en-US" sz="3800" dirty="0">
                <a:latin typeface="Frutiger Next LT W1G" pitchFamily="34" charset="0"/>
                <a:cs typeface="Frutiger Next LT W1G" pitchFamily="34" charset="0"/>
              </a:rPr>
              <a:t>Fusion </a:t>
            </a:r>
            <a:r>
              <a:rPr lang="en-CA" altLang="en-US" sz="3800" dirty="0" smtClean="0">
                <a:latin typeface="Frutiger Next LT W1G" pitchFamily="34" charset="0"/>
                <a:cs typeface="Frutiger Next LT W1G" pitchFamily="34" charset="0"/>
              </a:rPr>
              <a:t>360 Training: </a:t>
            </a:r>
            <a:r>
              <a:rPr lang="en-CA" altLang="en-US" sz="3800" dirty="0">
                <a:latin typeface="Frutiger Next LT W1G" pitchFamily="34" charset="0"/>
                <a:cs typeface="Frutiger Next LT W1G" pitchFamily="34" charset="0"/>
              </a:rPr>
              <a:t>The Future of Making Things</a:t>
            </a:r>
            <a:endParaRPr lang="en-US" altLang="en-US" sz="3800" dirty="0">
              <a:latin typeface="Frutiger Next LT W1G" pitchFamily="34" charset="0"/>
              <a:cs typeface="Frutiger Next LT W1G" pitchFamily="34" charset="0"/>
            </a:endParaRPr>
          </a:p>
        </p:txBody>
      </p:sp>
      <p:pic>
        <p:nvPicPr>
          <p:cNvPr id="4" name="Picture 3"/>
          <p:cNvPicPr>
            <a:picLocks noChangeAspect="1"/>
          </p:cNvPicPr>
          <p:nvPr/>
        </p:nvPicPr>
        <p:blipFill>
          <a:blip r:embed="rId2"/>
          <a:stretch>
            <a:fillRect/>
          </a:stretch>
        </p:blipFill>
        <p:spPr>
          <a:xfrm>
            <a:off x="4212601" y="1431405"/>
            <a:ext cx="4057221" cy="2396728"/>
          </a:xfrm>
          <a:prstGeom prst="rect">
            <a:avLst/>
          </a:prstGeom>
        </p:spPr>
      </p:pic>
      <p:pic>
        <p:nvPicPr>
          <p:cNvPr id="6" name="Picture 5"/>
          <p:cNvPicPr>
            <a:picLocks noChangeAspect="1"/>
          </p:cNvPicPr>
          <p:nvPr/>
        </p:nvPicPr>
        <p:blipFill>
          <a:blip r:embed="rId3"/>
          <a:stretch>
            <a:fillRect/>
          </a:stretch>
        </p:blipFill>
        <p:spPr>
          <a:xfrm>
            <a:off x="5924670" y="2629769"/>
            <a:ext cx="4925604" cy="2660086"/>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807" y="5289855"/>
            <a:ext cx="4895467"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285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indent="0" eaLnBrk="1" hangingPunct="1">
              <a:buClr>
                <a:srgbClr val="0696D7"/>
              </a:buClr>
              <a:buNone/>
            </a:pPr>
            <a:r>
              <a:rPr lang="en-US" altLang="en-US" sz="3200" b="1" dirty="0">
                <a:solidFill>
                  <a:srgbClr val="FFC000"/>
                </a:solidFill>
              </a:rPr>
              <a:t>Lesson </a:t>
            </a:r>
            <a:r>
              <a:rPr lang="en-US" altLang="en-US" sz="3200" b="1" dirty="0" smtClean="0">
                <a:solidFill>
                  <a:srgbClr val="FFC000"/>
                </a:solidFill>
              </a:rPr>
              <a:t>10: </a:t>
            </a:r>
            <a:r>
              <a:rPr lang="en-US" altLang="en-US" sz="3200" b="1" dirty="0">
                <a:solidFill>
                  <a:srgbClr val="FFC000"/>
                </a:solidFill>
              </a:rPr>
              <a:t>Collaborate</a:t>
            </a:r>
          </a:p>
          <a:p>
            <a:pPr eaLnBrk="1" hangingPunct="1">
              <a:buClr>
                <a:srgbClr val="0696D7"/>
              </a:buClr>
            </a:pPr>
            <a:endParaRPr lang="en-US" altLang="en-US" sz="3200" b="1" dirty="0">
              <a:solidFill>
                <a:srgbClr val="87BC40"/>
              </a:solidFill>
            </a:endParaRPr>
          </a:p>
          <a:p>
            <a:pPr>
              <a:buClr>
                <a:srgbClr val="0696D7"/>
              </a:buClr>
              <a:buFont typeface="Wingdings" panose="05000000000000000000" pitchFamily="2" charset="2"/>
              <a:buNone/>
            </a:pPr>
            <a:r>
              <a:rPr lang="en-US" altLang="en-US" sz="3200" b="1" dirty="0" smtClean="0"/>
              <a:t>Review</a:t>
            </a:r>
          </a:p>
          <a:p>
            <a:pPr>
              <a:buClr>
                <a:srgbClr val="0696D7"/>
              </a:buClr>
            </a:pPr>
            <a:r>
              <a:rPr lang="en-US" altLang="en-US" sz="3200" dirty="0" smtClean="0"/>
              <a:t>Invite </a:t>
            </a:r>
            <a:r>
              <a:rPr lang="en-US" altLang="en-US" sz="3200" dirty="0"/>
              <a:t>people to the project</a:t>
            </a:r>
          </a:p>
          <a:p>
            <a:pPr>
              <a:buClr>
                <a:srgbClr val="0696D7"/>
              </a:buClr>
              <a:buFont typeface="Arial" pitchFamily="34" charset="0"/>
              <a:buChar char="•"/>
            </a:pPr>
            <a:r>
              <a:rPr lang="en-US" altLang="en-US" sz="3200" dirty="0"/>
              <a:t>Review the share options </a:t>
            </a:r>
          </a:p>
          <a:p>
            <a:pPr eaLnBrk="1" hangingPunct="1">
              <a:lnSpc>
                <a:spcPct val="200000"/>
              </a:lnSpc>
              <a:buClr>
                <a:srgbClr val="0696D7"/>
              </a:buClr>
            </a:pPr>
            <a:endParaRPr lang="en-US" altLang="en-US" dirty="0"/>
          </a:p>
          <a:p>
            <a:pPr eaLnBrk="1" hangingPunct="1">
              <a:buClr>
                <a:srgbClr val="0696D7"/>
              </a:buClr>
            </a:pPr>
            <a:endParaRPr lang="en-US" altLang="en-US" dirty="0"/>
          </a:p>
          <a:p>
            <a:pPr eaLnBrk="1" hangingPunct="1">
              <a:buClr>
                <a:srgbClr val="0696D7"/>
              </a:buClr>
              <a:buFont typeface="Wingdings" panose="05000000000000000000" pitchFamily="2" charset="2"/>
              <a:buNone/>
            </a:pPr>
            <a:endParaRPr lang="en-US" altLang="en-US" dirty="0"/>
          </a:p>
          <a:p>
            <a:pPr eaLnBrk="1" hangingPunct="1">
              <a:buClr>
                <a:srgbClr val="0696D7"/>
              </a:buClr>
            </a:pPr>
            <a:endParaRPr lang="en-US" altLang="en-US" dirty="0"/>
          </a:p>
        </p:txBody>
      </p:sp>
      <p:sp>
        <p:nvSpPr>
          <p:cNvPr id="86019"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r>
              <a:rPr lang="en-CA" altLang="en-US" sz="3800" dirty="0">
                <a:latin typeface="Frutiger Next LT W1G" pitchFamily="34" charset="0"/>
                <a:cs typeface="Frutiger Next LT W1G" pitchFamily="34" charset="0"/>
              </a:rPr>
              <a:t>Fusion </a:t>
            </a:r>
            <a:r>
              <a:rPr lang="en-CA" altLang="en-US" sz="3800" dirty="0" smtClean="0">
                <a:latin typeface="Frutiger Next LT W1G" pitchFamily="34" charset="0"/>
                <a:cs typeface="Frutiger Next LT W1G" pitchFamily="34" charset="0"/>
              </a:rPr>
              <a:t>360 Training: </a:t>
            </a:r>
            <a:r>
              <a:rPr lang="en-CA" altLang="en-US" sz="3800" dirty="0">
                <a:latin typeface="Frutiger Next LT W1G" pitchFamily="34" charset="0"/>
                <a:cs typeface="Frutiger Next LT W1G" pitchFamily="34" charset="0"/>
              </a:rPr>
              <a:t>The Future of Making Things</a:t>
            </a:r>
            <a:endParaRPr lang="en-US" altLang="en-US" sz="3800" dirty="0">
              <a:latin typeface="Frutiger Next LT W1G" pitchFamily="34" charset="0"/>
              <a:cs typeface="Frutiger Next LT W1G" pitchFamily="34" charset="0"/>
            </a:endParaRPr>
          </a:p>
        </p:txBody>
      </p:sp>
    </p:spTree>
    <p:extLst>
      <p:ext uri="{BB962C8B-B14F-4D97-AF65-F5344CB8AC3E}">
        <p14:creationId xmlns:p14="http://schemas.microsoft.com/office/powerpoint/2010/main" val="1561921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p:txBody>
          <a:bodyPr anchor="ctr"/>
          <a:lstStyle/>
          <a:p>
            <a:pPr marL="80005" indent="0" algn="ctr" defTabSz="609526">
              <a:buNone/>
              <a:defRPr/>
            </a:pPr>
            <a:r>
              <a:rPr lang="en-US" sz="7200" dirty="0" smtClean="0"/>
              <a:t>Engaging with Autodesk</a:t>
            </a:r>
            <a:endParaRPr lang="en-US" sz="7200" dirty="0"/>
          </a:p>
        </p:txBody>
      </p:sp>
    </p:spTree>
    <p:extLst>
      <p:ext uri="{BB962C8B-B14F-4D97-AF65-F5344CB8AC3E}">
        <p14:creationId xmlns:p14="http://schemas.microsoft.com/office/powerpoint/2010/main" val="228718071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09604" y="304684"/>
            <a:ext cx="10972799" cy="754415"/>
          </a:xfrm>
          <a:prstGeom prst="rect">
            <a:avLst/>
          </a:prstGeom>
          <a:noFill/>
          <a:ln>
            <a:noFill/>
          </a:ln>
        </p:spPr>
        <p:txBody>
          <a:bodyPr lIns="91408" tIns="91408" rIns="91408" bIns="91408" anchor="t" anchorCtr="0"/>
          <a:lstStyle>
            <a:defPPr marR="0" algn="l" rtl="0">
              <a:lnSpc>
                <a:spcPct val="100000"/>
              </a:lnSpc>
              <a:spcBef>
                <a:spcPts val="0"/>
              </a:spcBef>
              <a:spcAft>
                <a:spcPts val="0"/>
              </a:spcAft>
            </a:defPPr>
            <a:lvl1pPr marR="0" algn="l" rtl="0">
              <a:lnSpc>
                <a:spcPct val="100000"/>
              </a:lnSpc>
              <a:spcBef>
                <a:spcPts val="0"/>
              </a:spcBef>
              <a:spcAft>
                <a:spcPts val="0"/>
              </a:spcAft>
              <a:buNone/>
              <a:defRPr sz="3200" b="0" i="0" u="none" strike="noStrike" cap="none" baseline="0">
                <a:solidFill>
                  <a:schemeClr val="accent2"/>
                </a:solidFill>
                <a:latin typeface="Arial"/>
                <a:ea typeface="Arial"/>
                <a:cs typeface="Arial"/>
                <a:sym typeface="Arial"/>
                <a:rtl val="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defTabSz="1219170"/>
            <a:r>
              <a:rPr lang="en-US" sz="3800" kern="0" spc="-67" dirty="0">
                <a:solidFill>
                  <a:srgbClr val="57C604"/>
                </a:solidFill>
                <a:latin typeface="Frutiger Next Pro"/>
              </a:rPr>
              <a:t>Engaging with Autodesk</a:t>
            </a:r>
          </a:p>
        </p:txBody>
      </p:sp>
      <p:sp>
        <p:nvSpPr>
          <p:cNvPr id="7" name="Content Placeholder 2"/>
          <p:cNvSpPr txBox="1">
            <a:spLocks/>
          </p:cNvSpPr>
          <p:nvPr/>
        </p:nvSpPr>
        <p:spPr>
          <a:xfrm>
            <a:off x="609606" y="1236847"/>
            <a:ext cx="6696635" cy="3358900"/>
          </a:xfrm>
          <a:prstGeom prst="rect">
            <a:avLst/>
          </a:prstGeom>
          <a:noFill/>
          <a:ln>
            <a:noFill/>
          </a:ln>
        </p:spPr>
        <p:txBody>
          <a:bodyPr lIns="91408" tIns="91408" rIns="91408" bIns="91408" anchor="t" anchorCtr="0"/>
          <a:lstStyle>
            <a:defPPr marR="0" algn="l" rtl="0">
              <a:lnSpc>
                <a:spcPct val="100000"/>
              </a:lnSpc>
              <a:spcBef>
                <a:spcPts val="0"/>
              </a:spcBef>
              <a:spcAft>
                <a:spcPts val="0"/>
              </a:spcAft>
            </a:defPPr>
            <a:lvl1pPr marL="228557" marR="0" indent="-63469" algn="l" rtl="0">
              <a:lnSpc>
                <a:spcPct val="100000"/>
              </a:lnSpc>
              <a:spcBef>
                <a:spcPts val="0"/>
              </a:spcBef>
              <a:spcAft>
                <a:spcPts val="0"/>
              </a:spcAft>
              <a:buClr>
                <a:schemeClr val="accent3"/>
              </a:buClr>
              <a:buFont typeface="Arial"/>
              <a:buChar char="•"/>
              <a:defRPr sz="2600" b="0" i="0" u="none" strike="noStrike" cap="none" baseline="0">
                <a:solidFill>
                  <a:srgbClr val="7F7F7F"/>
                </a:solidFill>
                <a:latin typeface="Arial"/>
                <a:ea typeface="Arial"/>
                <a:cs typeface="Arial"/>
                <a:sym typeface="Arial"/>
                <a:rtl val="0"/>
              </a:defRPr>
            </a:lvl1pPr>
            <a:lvl2pPr marL="722244" marR="0" indent="-77836" algn="l" rtl="0">
              <a:lnSpc>
                <a:spcPct val="100000"/>
              </a:lnSpc>
              <a:spcBef>
                <a:spcPts val="0"/>
              </a:spcBef>
              <a:spcAft>
                <a:spcPts val="0"/>
              </a:spcAft>
              <a:buClr>
                <a:srgbClr val="54C7FB"/>
              </a:buClr>
              <a:buFont typeface="Arial"/>
              <a:buChar char="•"/>
              <a:defRPr sz="2500" b="0" i="0" u="none" strike="noStrike" cap="none" baseline="0">
                <a:solidFill>
                  <a:srgbClr val="7F7F7F"/>
                </a:solidFill>
                <a:latin typeface="Arial"/>
                <a:ea typeface="Arial"/>
                <a:cs typeface="Arial"/>
                <a:sym typeface="Arial"/>
                <a:rtl val="0"/>
              </a:defRPr>
            </a:lvl2pPr>
            <a:lvl3pPr marL="1279454" marR="0" indent="-44591" algn="l" rtl="0">
              <a:lnSpc>
                <a:spcPct val="100000"/>
              </a:lnSpc>
              <a:spcBef>
                <a:spcPts val="0"/>
              </a:spcBef>
              <a:spcAft>
                <a:spcPts val="0"/>
              </a:spcAft>
              <a:buClr>
                <a:schemeClr val="accent2"/>
              </a:buClr>
              <a:buFont typeface="Arial"/>
              <a:buChar char="•"/>
              <a:defRPr sz="2200" b="0" i="0" u="none" strike="noStrike" cap="none" baseline="0">
                <a:solidFill>
                  <a:srgbClr val="7F7F7F"/>
                </a:solidFill>
                <a:latin typeface="Arial"/>
                <a:ea typeface="Arial"/>
                <a:cs typeface="Arial"/>
                <a:sym typeface="Arial"/>
                <a:rtl val="0"/>
              </a:defRPr>
            </a:lvl3pPr>
            <a:lvl4pPr marL="1791237" marR="0" indent="-70676" algn="l" rtl="0">
              <a:lnSpc>
                <a:spcPct val="100000"/>
              </a:lnSpc>
              <a:spcBef>
                <a:spcPts val="0"/>
              </a:spcBef>
              <a:spcAft>
                <a:spcPts val="0"/>
              </a:spcAft>
              <a:buClr>
                <a:schemeClr val="accent1"/>
              </a:buClr>
              <a:buFont typeface="Arial"/>
              <a:buChar char="•"/>
              <a:defRPr sz="1900" b="0" i="0" u="none" strike="noStrike" cap="none" baseline="0">
                <a:solidFill>
                  <a:srgbClr val="7F7F7F"/>
                </a:solidFill>
                <a:latin typeface="Arial"/>
                <a:ea typeface="Arial"/>
                <a:cs typeface="Arial"/>
                <a:sym typeface="Arial"/>
                <a:rtl val="0"/>
              </a:defRPr>
            </a:lvl4pPr>
            <a:lvl5pPr marL="2303020" marR="0" indent="-61807" algn="l" rtl="0">
              <a:lnSpc>
                <a:spcPct val="100000"/>
              </a:lnSpc>
              <a:spcBef>
                <a:spcPts val="0"/>
              </a:spcBef>
              <a:spcAft>
                <a:spcPts val="0"/>
              </a:spcAft>
              <a:buClr>
                <a:srgbClr val="C5DBF7"/>
              </a:buClr>
              <a:buFont typeface="Arial"/>
              <a:buChar char="•"/>
              <a:defRPr sz="1700" b="0" i="0" u="none" strike="noStrike" cap="none" baseline="0">
                <a:solidFill>
                  <a:srgbClr val="7F7F7F"/>
                </a:solidFill>
                <a:latin typeface="Arial"/>
                <a:ea typeface="Arial"/>
                <a:cs typeface="Arial"/>
                <a:sym typeface="Arial"/>
                <a:rtl val="0"/>
              </a:defRPr>
            </a:lvl5pPr>
            <a:lvl6pPr marR="0" algn="l" rtl="0">
              <a:lnSpc>
                <a:spcPct val="100000"/>
              </a:lnSpc>
              <a:spcBef>
                <a:spcPts val="0"/>
              </a:spcBef>
              <a:spcAft>
                <a:spcPts val="0"/>
              </a:spcAft>
              <a:buNone/>
              <a:defRPr sz="2300" b="0" i="0" u="none" strike="noStrike" cap="none" baseline="0">
                <a:solidFill>
                  <a:schemeClr val="dk1"/>
                </a:solidFill>
                <a:latin typeface="Arial"/>
                <a:ea typeface="Arial"/>
                <a:cs typeface="Arial"/>
                <a:sym typeface="Arial"/>
                <a:rtl val="0"/>
              </a:defRPr>
            </a:lvl6pPr>
            <a:lvl7pPr marR="0" algn="l" rtl="0">
              <a:lnSpc>
                <a:spcPct val="100000"/>
              </a:lnSpc>
              <a:spcBef>
                <a:spcPts val="0"/>
              </a:spcBef>
              <a:spcAft>
                <a:spcPts val="0"/>
              </a:spcAft>
              <a:buNone/>
              <a:defRPr sz="2300" b="0" i="0" u="none" strike="noStrike" cap="none" baseline="0">
                <a:solidFill>
                  <a:schemeClr val="dk1"/>
                </a:solidFill>
                <a:latin typeface="Arial"/>
                <a:ea typeface="Arial"/>
                <a:cs typeface="Arial"/>
                <a:sym typeface="Arial"/>
                <a:rtl val="0"/>
              </a:defRPr>
            </a:lvl7pPr>
            <a:lvl8pPr marR="0" algn="l" rtl="0">
              <a:lnSpc>
                <a:spcPct val="100000"/>
              </a:lnSpc>
              <a:spcBef>
                <a:spcPts val="0"/>
              </a:spcBef>
              <a:spcAft>
                <a:spcPts val="0"/>
              </a:spcAft>
              <a:buNone/>
              <a:defRPr sz="2300" b="0" i="0" u="none" strike="noStrike" cap="none" baseline="0">
                <a:solidFill>
                  <a:schemeClr val="dk1"/>
                </a:solidFill>
                <a:latin typeface="Arial"/>
                <a:ea typeface="Arial"/>
                <a:cs typeface="Arial"/>
                <a:sym typeface="Arial"/>
                <a:rtl val="0"/>
              </a:defRPr>
            </a:lvl8pPr>
            <a:lvl9pPr marR="0" algn="l" rtl="0">
              <a:lnSpc>
                <a:spcPct val="100000"/>
              </a:lnSpc>
              <a:spcBef>
                <a:spcPts val="0"/>
              </a:spcBef>
              <a:spcAft>
                <a:spcPts val="0"/>
              </a:spcAft>
              <a:buNone/>
              <a:defRPr sz="2300" b="0" i="0" u="none" strike="noStrike" cap="none" baseline="0">
                <a:solidFill>
                  <a:schemeClr val="dk1"/>
                </a:solidFill>
                <a:latin typeface="Arial"/>
                <a:ea typeface="Arial"/>
                <a:cs typeface="Arial"/>
                <a:sym typeface="Arial"/>
                <a:rtl val="0"/>
              </a:defRPr>
            </a:lvl9pPr>
          </a:lstStyle>
          <a:p>
            <a:pPr defTabSz="1219170">
              <a:buNone/>
            </a:pPr>
            <a:r>
              <a:rPr lang="en-US" sz="2400" b="1" kern="0" dirty="0" smtClean="0">
                <a:solidFill>
                  <a:srgbClr val="FFC000"/>
                </a:solidFill>
                <a:latin typeface="+mn-lt"/>
              </a:rPr>
              <a:t>Autodesk </a:t>
            </a:r>
            <a:r>
              <a:rPr lang="en-US" sz="2400" b="1" kern="0" dirty="0">
                <a:solidFill>
                  <a:srgbClr val="FFC000"/>
                </a:solidFill>
                <a:latin typeface="+mn-lt"/>
              </a:rPr>
              <a:t>Design </a:t>
            </a:r>
            <a:r>
              <a:rPr lang="en-US" sz="2400" b="1" kern="0" dirty="0" smtClean="0">
                <a:solidFill>
                  <a:srgbClr val="FFC000"/>
                </a:solidFill>
                <a:latin typeface="+mn-lt"/>
              </a:rPr>
              <a:t>Academy</a:t>
            </a:r>
            <a:br>
              <a:rPr lang="en-US" sz="2400" b="1" kern="0" dirty="0" smtClean="0">
                <a:solidFill>
                  <a:srgbClr val="FFC000"/>
                </a:solidFill>
                <a:latin typeface="+mn-lt"/>
              </a:rPr>
            </a:br>
            <a:endParaRPr lang="en-US" sz="2400" b="1" kern="0" dirty="0">
              <a:solidFill>
                <a:srgbClr val="FFC000"/>
              </a:solidFill>
              <a:latin typeface="+mn-lt"/>
            </a:endParaRPr>
          </a:p>
          <a:p>
            <a:pPr defTabSz="1219170">
              <a:buNone/>
            </a:pPr>
            <a:r>
              <a:rPr lang="en-US" sz="2400" kern="0" dirty="0">
                <a:latin typeface="+mn-lt"/>
              </a:rPr>
              <a:t>Free* </a:t>
            </a:r>
            <a:r>
              <a:rPr lang="en-US" sz="2400" kern="0" dirty="0" smtClean="0">
                <a:latin typeface="+mn-lt"/>
              </a:rPr>
              <a:t>access </a:t>
            </a:r>
            <a:r>
              <a:rPr lang="en-US" sz="2400" kern="0" dirty="0">
                <a:latin typeface="+mn-lt"/>
              </a:rPr>
              <a:t>to Fusion 360 </a:t>
            </a:r>
            <a:r>
              <a:rPr lang="en-US" sz="2400" kern="0" dirty="0" smtClean="0">
                <a:latin typeface="+mn-lt"/>
              </a:rPr>
              <a:t>software and learning</a:t>
            </a:r>
          </a:p>
          <a:p>
            <a:pPr defTabSz="1219170">
              <a:buNone/>
            </a:pPr>
            <a:r>
              <a:rPr lang="en-US" sz="2400" kern="0" dirty="0" smtClean="0">
                <a:latin typeface="+mn-lt"/>
              </a:rPr>
              <a:t>content for </a:t>
            </a:r>
            <a:r>
              <a:rPr lang="en-US" sz="2400" kern="0" dirty="0">
                <a:latin typeface="+mn-lt"/>
              </a:rPr>
              <a:t>students, educators, </a:t>
            </a:r>
            <a:r>
              <a:rPr lang="en-US" sz="2400" kern="0" dirty="0" smtClean="0">
                <a:latin typeface="+mn-lt"/>
              </a:rPr>
              <a:t>academic</a:t>
            </a:r>
          </a:p>
          <a:p>
            <a:pPr defTabSz="1219170">
              <a:buNone/>
            </a:pPr>
            <a:r>
              <a:rPr lang="en-US" sz="2400" kern="0" dirty="0" smtClean="0">
                <a:latin typeface="+mn-lt"/>
              </a:rPr>
              <a:t>institutions and start ups.</a:t>
            </a:r>
            <a:endParaRPr lang="en-US" sz="2400" kern="0" dirty="0">
              <a:latin typeface="+mn-lt"/>
            </a:endParaRPr>
          </a:p>
          <a:p>
            <a:pPr defTabSz="1219170">
              <a:buNone/>
            </a:pPr>
            <a:r>
              <a:rPr lang="en-US" sz="2400" b="1" kern="0" dirty="0" smtClean="0">
                <a:solidFill>
                  <a:schemeClr val="accent3">
                    <a:lumMod val="75000"/>
                  </a:schemeClr>
                </a:solidFill>
                <a:latin typeface="+mn-lt"/>
              </a:rPr>
              <a:t>academy.autodesk.com</a:t>
            </a:r>
            <a:endParaRPr lang="en-US" sz="2400" b="1" kern="0" dirty="0">
              <a:solidFill>
                <a:schemeClr val="accent3">
                  <a:lumMod val="75000"/>
                </a:schemeClr>
              </a:solidFill>
              <a:latin typeface="+mn-lt"/>
            </a:endParaRPr>
          </a:p>
          <a:p>
            <a:pPr defTabSz="1219170">
              <a:buNone/>
            </a:pPr>
            <a:endParaRPr lang="en-US" sz="1900" kern="0" dirty="0">
              <a:solidFill>
                <a:schemeClr val="accent4"/>
              </a:solidFill>
            </a:endParaRPr>
          </a:p>
          <a:p>
            <a:pPr defTabSz="1219170">
              <a:buNone/>
            </a:pPr>
            <a:endParaRPr lang="en-US" sz="1900" kern="0" dirty="0">
              <a:solidFill>
                <a:schemeClr val="accent4"/>
              </a:solidFill>
            </a:endParaRPr>
          </a:p>
          <a:p>
            <a:pPr marL="0" indent="0" defTabSz="1219170">
              <a:buNone/>
            </a:pPr>
            <a:endParaRPr lang="en-US" sz="1900" kern="0" dirty="0"/>
          </a:p>
        </p:txBody>
      </p:sp>
      <p:sp>
        <p:nvSpPr>
          <p:cNvPr id="12" name="TextBox 11"/>
          <p:cNvSpPr txBox="1"/>
          <p:nvPr/>
        </p:nvSpPr>
        <p:spPr>
          <a:xfrm>
            <a:off x="2610744" y="6097478"/>
            <a:ext cx="9588205" cy="800215"/>
          </a:xfrm>
          <a:prstGeom prst="rect">
            <a:avLst/>
          </a:prstGeom>
          <a:noFill/>
        </p:spPr>
        <p:txBody>
          <a:bodyPr wrap="square" lIns="121917" tIns="60958" rIns="121917" bIns="60958" rtlCol="0">
            <a:spAutoFit/>
          </a:bodyPr>
          <a:lstStyle/>
          <a:p>
            <a:pPr defTabSz="761470"/>
            <a:r>
              <a:rPr lang="en-US" sz="1100" dirty="0">
                <a:solidFill>
                  <a:schemeClr val="bg1">
                    <a:lumMod val="50000"/>
                    <a:alpha val="64000"/>
                  </a:schemeClr>
                </a:solidFill>
              </a:rPr>
              <a:t>*Free Autodesk software and/or cloud-based services are subject to acceptance of and compliance with the terms and conditions of the software license agreement or terms of service that accompany such software or cloud-based services.  Software and cloud-based services subject to an Educational license may be used solely for Educational Purposes and shall not be used for commercial, professional or any other for-profit purposes. </a:t>
            </a:r>
            <a:r>
              <a:rPr lang="en-US" sz="1100" u="sng" dirty="0">
                <a:solidFill>
                  <a:schemeClr val="bg1">
                    <a:lumMod val="50000"/>
                    <a:alpha val="64000"/>
                  </a:schemeClr>
                </a:solidFill>
                <a:hlinkClick r:id="rId3"/>
              </a:rPr>
              <a:t>http://usa.autodesk.com/legal-notices-trademarks/</a:t>
            </a:r>
            <a:r>
              <a:rPr lang="en-US" sz="1100" u="sng" dirty="0">
                <a:solidFill>
                  <a:schemeClr val="bg1">
                    <a:lumMod val="50000"/>
                    <a:alpha val="64000"/>
                  </a:schemeClr>
                </a:solidFill>
              </a:rPr>
              <a:t> </a:t>
            </a:r>
            <a:endParaRPr lang="en-US" sz="1100" dirty="0">
              <a:solidFill>
                <a:schemeClr val="bg1">
                  <a:lumMod val="50000"/>
                  <a:alpha val="64000"/>
                </a:schemeClr>
              </a:solidFill>
            </a:endParaRPr>
          </a:p>
        </p:txBody>
      </p:sp>
      <p:sp>
        <p:nvSpPr>
          <p:cNvPr id="13" name="TextBox 12"/>
          <p:cNvSpPr txBox="1"/>
          <p:nvPr/>
        </p:nvSpPr>
        <p:spPr>
          <a:xfrm>
            <a:off x="7503460" y="1190483"/>
            <a:ext cx="4078943" cy="615553"/>
          </a:xfrm>
          <a:prstGeom prst="rect">
            <a:avLst/>
          </a:prstGeom>
          <a:noFill/>
        </p:spPr>
        <p:txBody>
          <a:bodyPr wrap="square" lIns="121917" tIns="60958" rIns="121917" bIns="60958"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Educational licenses for individual use at home or school</a:t>
            </a:r>
          </a:p>
        </p:txBody>
      </p:sp>
      <p:cxnSp>
        <p:nvCxnSpPr>
          <p:cNvPr id="14" name="Straight Connector 13"/>
          <p:cNvCxnSpPr/>
          <p:nvPr/>
        </p:nvCxnSpPr>
        <p:spPr>
          <a:xfrm>
            <a:off x="7404846" y="1296775"/>
            <a:ext cx="12530" cy="1828181"/>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7503461" y="1913248"/>
            <a:ext cx="4078943" cy="615553"/>
          </a:xfrm>
          <a:prstGeom prst="rect">
            <a:avLst/>
          </a:prstGeom>
          <a:noFill/>
        </p:spPr>
        <p:txBody>
          <a:bodyPr wrap="square" lIns="121917" tIns="60958" rIns="121917" bIns="60958"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Educational licenses for institutional use inside classrooms or computer labs</a:t>
            </a:r>
          </a:p>
        </p:txBody>
      </p:sp>
      <p:sp>
        <p:nvSpPr>
          <p:cNvPr id="18" name="TextBox 17"/>
          <p:cNvSpPr txBox="1"/>
          <p:nvPr/>
        </p:nvSpPr>
        <p:spPr>
          <a:xfrm>
            <a:off x="7503461" y="2694068"/>
            <a:ext cx="4078943" cy="861775"/>
          </a:xfrm>
          <a:prstGeom prst="rect">
            <a:avLst/>
          </a:prstGeom>
          <a:noFill/>
        </p:spPr>
        <p:txBody>
          <a:bodyPr wrap="square" lIns="121917" tIns="60958" rIns="121917" bIns="60958"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Unlock student creativity with free projects and courses to introduce students to new technologies and practices in 3D design</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282" y="3803427"/>
            <a:ext cx="9904163" cy="185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120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6" y="286687"/>
            <a:ext cx="10972799" cy="754415"/>
          </a:xfrm>
        </p:spPr>
        <p:txBody>
          <a:bodyPr/>
          <a:lstStyle/>
          <a:p>
            <a:r>
              <a:rPr lang="en-US" sz="3800" dirty="0"/>
              <a:t>Autodesk Design Academy </a:t>
            </a:r>
            <a:r>
              <a:rPr lang="en-US" sz="3700" dirty="0"/>
              <a:t/>
            </a:r>
            <a:br>
              <a:rPr lang="en-US" sz="3700" dirty="0"/>
            </a:br>
            <a:r>
              <a:rPr lang="en-US" sz="3700" dirty="0" smtClean="0"/>
              <a:t/>
            </a:r>
            <a:br>
              <a:rPr lang="en-US" sz="3700" dirty="0" smtClean="0"/>
            </a:br>
            <a:r>
              <a:rPr lang="en-US" sz="2700" b="1" dirty="0" smtClean="0">
                <a:solidFill>
                  <a:srgbClr val="FFC000"/>
                </a:solidFill>
              </a:rPr>
              <a:t>Learning </a:t>
            </a:r>
            <a:r>
              <a:rPr lang="en-US" sz="2700" b="1" dirty="0">
                <a:solidFill>
                  <a:srgbClr val="FFC000"/>
                </a:solidFill>
              </a:rPr>
              <a:t>resource types</a:t>
            </a:r>
            <a:r>
              <a:rPr lang="en-US" sz="2700" dirty="0">
                <a:solidFill>
                  <a:schemeClr val="accent3"/>
                </a:solidFill>
              </a:rPr>
              <a:t/>
            </a:r>
            <a:br>
              <a:rPr lang="en-US" sz="2700" dirty="0">
                <a:solidFill>
                  <a:schemeClr val="accent3"/>
                </a:solidFill>
              </a:rPr>
            </a:br>
            <a:r>
              <a:rPr lang="en-US" sz="2700" dirty="0">
                <a:solidFill>
                  <a:schemeClr val="accent3"/>
                </a:solidFill>
              </a:rPr>
              <a:t/>
            </a:r>
            <a:br>
              <a:rPr lang="en-US" sz="2700" dirty="0">
                <a:solidFill>
                  <a:schemeClr val="accent3"/>
                </a:solidFill>
              </a:rPr>
            </a:br>
            <a:endParaRPr lang="en-US" sz="2700" b="1" dirty="0"/>
          </a:p>
        </p:txBody>
      </p:sp>
      <p:graphicFrame>
        <p:nvGraphicFramePr>
          <p:cNvPr id="4" name="Content Placeholder 7"/>
          <p:cNvGraphicFramePr>
            <a:graphicFrameLocks/>
          </p:cNvGraphicFramePr>
          <p:nvPr>
            <p:extLst>
              <p:ext uri="{D42A27DB-BD31-4B8C-83A1-F6EECF244321}">
                <p14:modId xmlns:p14="http://schemas.microsoft.com/office/powerpoint/2010/main" val="3029288864"/>
              </p:ext>
            </p:extLst>
          </p:nvPr>
        </p:nvGraphicFramePr>
        <p:xfrm>
          <a:off x="587567" y="1971774"/>
          <a:ext cx="6275295" cy="4095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306223" y="2360579"/>
            <a:ext cx="4464436" cy="861775"/>
          </a:xfrm>
          <a:prstGeom prst="rect">
            <a:avLst/>
          </a:prstGeom>
          <a:noFill/>
        </p:spPr>
        <p:txBody>
          <a:bodyPr wrap="square" lIns="121917" tIns="60958" rIns="121917" bIns="60958"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Curriculum is project-based with hands-on activities that promotes design thinking and creativity and is aligned to academic standards</a:t>
            </a:r>
          </a:p>
        </p:txBody>
      </p:sp>
      <p:cxnSp>
        <p:nvCxnSpPr>
          <p:cNvPr id="6" name="Straight Connector 5"/>
          <p:cNvCxnSpPr/>
          <p:nvPr/>
        </p:nvCxnSpPr>
        <p:spPr>
          <a:xfrm>
            <a:off x="7223561" y="2453641"/>
            <a:ext cx="0" cy="79502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7306223" y="3588745"/>
            <a:ext cx="4464436" cy="861775"/>
          </a:xfrm>
          <a:prstGeom prst="rect">
            <a:avLst/>
          </a:prstGeom>
          <a:noFill/>
        </p:spPr>
        <p:txBody>
          <a:bodyPr wrap="square" lIns="121917" tIns="60958" rIns="121917" bIns="60958"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Help students get started in design with skill-building videos that provides single topic information</a:t>
            </a:r>
          </a:p>
        </p:txBody>
      </p:sp>
      <p:cxnSp>
        <p:nvCxnSpPr>
          <p:cNvPr id="12" name="Straight Connector 11"/>
          <p:cNvCxnSpPr/>
          <p:nvPr/>
        </p:nvCxnSpPr>
        <p:spPr>
          <a:xfrm>
            <a:off x="7223561" y="3681806"/>
            <a:ext cx="0" cy="79502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7306223" y="4816910"/>
            <a:ext cx="4464436" cy="615553"/>
          </a:xfrm>
          <a:prstGeom prst="rect">
            <a:avLst/>
          </a:prstGeom>
          <a:noFill/>
        </p:spPr>
        <p:txBody>
          <a:bodyPr wrap="square" lIns="121917" tIns="60958" rIns="121917" bIns="60958"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Hear from your peers about how they are inspiring the next generation of designers</a:t>
            </a:r>
          </a:p>
        </p:txBody>
      </p:sp>
      <p:cxnSp>
        <p:nvCxnSpPr>
          <p:cNvPr id="14" name="Straight Connector 13"/>
          <p:cNvCxnSpPr/>
          <p:nvPr/>
        </p:nvCxnSpPr>
        <p:spPr>
          <a:xfrm>
            <a:off x="7223561" y="4909971"/>
            <a:ext cx="0" cy="79502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85997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77495"/>
          <a:stretch/>
        </p:blipFill>
        <p:spPr>
          <a:xfrm>
            <a:off x="765907" y="1799901"/>
            <a:ext cx="3189943" cy="2215072"/>
          </a:xfrm>
          <a:prstGeom prst="rect">
            <a:avLst/>
          </a:prstGeom>
        </p:spPr>
      </p:pic>
      <p:pic>
        <p:nvPicPr>
          <p:cNvPr id="6" name="Picture 5"/>
          <p:cNvPicPr>
            <a:picLocks noChangeAspect="1"/>
          </p:cNvPicPr>
          <p:nvPr/>
        </p:nvPicPr>
        <p:blipFill rotWithShape="1">
          <a:blip r:embed="rId3"/>
          <a:srcRect l="76613" b="6052"/>
          <a:stretch/>
        </p:blipFill>
        <p:spPr>
          <a:xfrm>
            <a:off x="609605" y="4014973"/>
            <a:ext cx="3314987" cy="2081027"/>
          </a:xfrm>
          <a:prstGeom prst="rect">
            <a:avLst/>
          </a:prstGeom>
        </p:spPr>
      </p:pic>
      <p:pic>
        <p:nvPicPr>
          <p:cNvPr id="7" name="Picture 6"/>
          <p:cNvPicPr>
            <a:picLocks noChangeAspect="1"/>
          </p:cNvPicPr>
          <p:nvPr/>
        </p:nvPicPr>
        <p:blipFill>
          <a:blip r:embed="rId4"/>
          <a:stretch>
            <a:fillRect/>
          </a:stretch>
        </p:blipFill>
        <p:spPr>
          <a:xfrm>
            <a:off x="4268715" y="4137257"/>
            <a:ext cx="7051651" cy="1767993"/>
          </a:xfrm>
          <a:prstGeom prst="rect">
            <a:avLst/>
          </a:prstGeom>
        </p:spPr>
      </p:pic>
      <p:pic>
        <p:nvPicPr>
          <p:cNvPr id="8" name="Picture 7"/>
          <p:cNvPicPr>
            <a:picLocks noChangeAspect="1"/>
          </p:cNvPicPr>
          <p:nvPr/>
        </p:nvPicPr>
        <p:blipFill>
          <a:blip r:embed="rId5"/>
          <a:stretch>
            <a:fillRect/>
          </a:stretch>
        </p:blipFill>
        <p:spPr>
          <a:xfrm>
            <a:off x="4243295" y="1820741"/>
            <a:ext cx="3403895" cy="1940728"/>
          </a:xfrm>
          <a:prstGeom prst="rect">
            <a:avLst/>
          </a:prstGeom>
        </p:spPr>
      </p:pic>
      <p:sp>
        <p:nvSpPr>
          <p:cNvPr id="2" name="TextBox 1"/>
          <p:cNvSpPr txBox="1"/>
          <p:nvPr/>
        </p:nvSpPr>
        <p:spPr>
          <a:xfrm>
            <a:off x="765907" y="1586754"/>
            <a:ext cx="3158685" cy="451405"/>
          </a:xfrm>
          <a:prstGeom prst="rect">
            <a:avLst/>
          </a:prstGeom>
          <a:noFill/>
        </p:spPr>
        <p:txBody>
          <a:bodyPr wrap="square" lIns="121917" tIns="60958" rIns="121917" bIns="60958" rtlCol="0">
            <a:spAutoFit/>
          </a:bodyPr>
          <a:lstStyle/>
          <a:p>
            <a:r>
              <a:rPr lang="en-US" sz="2100" dirty="0">
                <a:solidFill>
                  <a:schemeClr val="bg1">
                    <a:lumMod val="50000"/>
                  </a:schemeClr>
                </a:solidFill>
              </a:rPr>
              <a:t>Instructor resources</a:t>
            </a:r>
          </a:p>
        </p:txBody>
      </p:sp>
      <p:sp>
        <p:nvSpPr>
          <p:cNvPr id="9" name="TextBox 8"/>
          <p:cNvSpPr txBox="1"/>
          <p:nvPr/>
        </p:nvSpPr>
        <p:spPr>
          <a:xfrm>
            <a:off x="765907" y="3813960"/>
            <a:ext cx="3158685" cy="451405"/>
          </a:xfrm>
          <a:prstGeom prst="rect">
            <a:avLst/>
          </a:prstGeom>
          <a:noFill/>
        </p:spPr>
        <p:txBody>
          <a:bodyPr wrap="square" lIns="121917" tIns="60958" rIns="121917" bIns="60958" rtlCol="0">
            <a:spAutoFit/>
          </a:bodyPr>
          <a:lstStyle/>
          <a:p>
            <a:r>
              <a:rPr lang="en-US" sz="2100" dirty="0">
                <a:solidFill>
                  <a:schemeClr val="bg1">
                    <a:lumMod val="50000"/>
                  </a:schemeClr>
                </a:solidFill>
              </a:rPr>
              <a:t>Student resources</a:t>
            </a:r>
          </a:p>
        </p:txBody>
      </p:sp>
      <p:sp>
        <p:nvSpPr>
          <p:cNvPr id="10" name="Title 2"/>
          <p:cNvSpPr txBox="1">
            <a:spLocks/>
          </p:cNvSpPr>
          <p:nvPr/>
        </p:nvSpPr>
        <p:spPr>
          <a:xfrm>
            <a:off x="609606" y="277719"/>
            <a:ext cx="10972799" cy="754415"/>
          </a:xfrm>
          <a:prstGeom prst="rect">
            <a:avLst/>
          </a:prstGeom>
          <a:noFill/>
          <a:ln>
            <a:noFill/>
          </a:ln>
        </p:spPr>
        <p:txBody>
          <a:bodyPr lIns="91408" tIns="91408" rIns="91408" bIns="91408" anchor="t" anchorCtr="0"/>
          <a:lstStyle>
            <a:defPPr marR="0" algn="l" rtl="0">
              <a:lnSpc>
                <a:spcPct val="100000"/>
              </a:lnSpc>
              <a:spcBef>
                <a:spcPts val="0"/>
              </a:spcBef>
              <a:spcAft>
                <a:spcPts val="0"/>
              </a:spcAft>
            </a:defPPr>
            <a:lvl1pPr marR="0" algn="l" rtl="0">
              <a:lnSpc>
                <a:spcPct val="100000"/>
              </a:lnSpc>
              <a:spcBef>
                <a:spcPts val="0"/>
              </a:spcBef>
              <a:spcAft>
                <a:spcPts val="0"/>
              </a:spcAft>
              <a:buNone/>
              <a:defRPr sz="3200" b="0" i="0" u="none" strike="noStrike" cap="none" baseline="0">
                <a:solidFill>
                  <a:schemeClr val="accent2"/>
                </a:solidFill>
                <a:latin typeface="Arial"/>
                <a:ea typeface="Arial"/>
                <a:cs typeface="Arial"/>
                <a:sym typeface="Arial"/>
                <a:rtl val="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defTabSz="1219170"/>
            <a:r>
              <a:rPr lang="en-US" sz="3800" kern="0" dirty="0">
                <a:latin typeface="+mj-lt"/>
              </a:rPr>
              <a:t>Autodesk Design Academy </a:t>
            </a:r>
            <a:r>
              <a:rPr lang="en-US" sz="3700" kern="0" dirty="0"/>
              <a:t/>
            </a:r>
            <a:br>
              <a:rPr lang="en-US" sz="3700" kern="0" dirty="0"/>
            </a:br>
            <a:r>
              <a:rPr lang="en-US" sz="2700" b="1" kern="0" dirty="0">
                <a:solidFill>
                  <a:srgbClr val="FFC000"/>
                </a:solidFill>
                <a:latin typeface="+mj-lt"/>
              </a:rPr>
              <a:t>Project resources</a:t>
            </a:r>
            <a:r>
              <a:rPr lang="en-US" sz="2700" kern="0" dirty="0">
                <a:solidFill>
                  <a:srgbClr val="FFC000"/>
                </a:solidFill>
              </a:rPr>
              <a:t/>
            </a:r>
            <a:br>
              <a:rPr lang="en-US" sz="2700" kern="0" dirty="0">
                <a:solidFill>
                  <a:srgbClr val="FFC000"/>
                </a:solidFill>
              </a:rPr>
            </a:br>
            <a:r>
              <a:rPr lang="en-US" sz="2700" kern="0" dirty="0">
                <a:solidFill>
                  <a:schemeClr val="accent3"/>
                </a:solidFill>
              </a:rPr>
              <a:t/>
            </a:r>
            <a:br>
              <a:rPr lang="en-US" sz="2700" kern="0" dirty="0">
                <a:solidFill>
                  <a:schemeClr val="accent3"/>
                </a:solidFill>
              </a:rPr>
            </a:br>
            <a:endParaRPr lang="en-US" sz="2700" b="1" kern="0" dirty="0"/>
          </a:p>
        </p:txBody>
      </p:sp>
      <p:sp>
        <p:nvSpPr>
          <p:cNvPr id="13" name="TextBox 12"/>
          <p:cNvSpPr txBox="1"/>
          <p:nvPr/>
        </p:nvSpPr>
        <p:spPr>
          <a:xfrm>
            <a:off x="7934634" y="1608326"/>
            <a:ext cx="3804071" cy="2298065"/>
          </a:xfrm>
          <a:prstGeom prst="rect">
            <a:avLst/>
          </a:prstGeom>
          <a:solidFill>
            <a:schemeClr val="bg1">
              <a:lumMod val="85000"/>
            </a:schemeClr>
          </a:solidFill>
        </p:spPr>
        <p:txBody>
          <a:bodyPr wrap="square" lIns="121917" tIns="60958" rIns="121917" bIns="60958" rtlCol="0">
            <a:spAutoFit/>
          </a:bodyPr>
          <a:lstStyle/>
          <a:p>
            <a:r>
              <a:rPr lang="en-US" sz="1600" dirty="0">
                <a:solidFill>
                  <a:schemeClr val="bg1">
                    <a:lumMod val="50000"/>
                  </a:schemeClr>
                </a:solidFill>
              </a:rPr>
              <a:t>Use our curriculum and projects**</a:t>
            </a:r>
          </a:p>
          <a:p>
            <a:pPr marL="228594" indent="-228594">
              <a:spcAft>
                <a:spcPts val="800"/>
              </a:spcAft>
              <a:buFont typeface="Arial" panose="020B0604020202020204" pitchFamily="34" charset="0"/>
              <a:buChar char="•"/>
            </a:pPr>
            <a:r>
              <a:rPr lang="en-US" sz="1600" dirty="0">
                <a:solidFill>
                  <a:schemeClr val="bg1">
                    <a:lumMod val="50000"/>
                  </a:schemeClr>
                </a:solidFill>
              </a:rPr>
              <a:t>As a turnkey solution inside the classroom</a:t>
            </a:r>
          </a:p>
          <a:p>
            <a:pPr marL="228594" indent="-228594">
              <a:spcAft>
                <a:spcPts val="800"/>
              </a:spcAft>
              <a:buFont typeface="Arial" panose="020B0604020202020204" pitchFamily="34" charset="0"/>
              <a:buChar char="•"/>
            </a:pPr>
            <a:r>
              <a:rPr lang="en-US" sz="1600" dirty="0">
                <a:solidFill>
                  <a:schemeClr val="bg1">
                    <a:lumMod val="50000"/>
                  </a:schemeClr>
                </a:solidFill>
              </a:rPr>
              <a:t>Use parts to reinforce your own curriculum inside or outside the classroom</a:t>
            </a:r>
          </a:p>
          <a:p>
            <a:pPr marL="228594" indent="-228594">
              <a:buFont typeface="Arial" panose="020B0604020202020204" pitchFamily="34" charset="0"/>
              <a:buChar char="•"/>
            </a:pPr>
            <a:r>
              <a:rPr lang="en-US" sz="1600" dirty="0">
                <a:solidFill>
                  <a:schemeClr val="bg1">
                    <a:lumMod val="50000"/>
                  </a:schemeClr>
                </a:solidFill>
              </a:rPr>
              <a:t>Remix with variations with attribution to Autodesk </a:t>
            </a:r>
          </a:p>
        </p:txBody>
      </p:sp>
      <p:sp>
        <p:nvSpPr>
          <p:cNvPr id="14" name="Rectangle 13"/>
          <p:cNvSpPr/>
          <p:nvPr/>
        </p:nvSpPr>
        <p:spPr>
          <a:xfrm>
            <a:off x="5935709" y="5672705"/>
            <a:ext cx="5944708" cy="492443"/>
          </a:xfrm>
          <a:prstGeom prst="rect">
            <a:avLst/>
          </a:prstGeom>
        </p:spPr>
        <p:txBody>
          <a:bodyPr wrap="square" lIns="121917" tIns="60958" rIns="121917" bIns="60958">
            <a:spAutoFit/>
          </a:bodyPr>
          <a:lstStyle/>
          <a:p>
            <a:pPr algn="r"/>
            <a:r>
              <a:rPr lang="en-US" sz="1200" dirty="0">
                <a:solidFill>
                  <a:schemeClr val="bg1">
                    <a:lumMod val="50000"/>
                  </a:schemeClr>
                </a:solidFill>
              </a:rPr>
              <a:t>**All Autodesk Design Academy curriculum and projects are licensed under a Creative Commons Attribution-NonCommercial-ShareAlike 3.0 Unported License.</a:t>
            </a:r>
          </a:p>
        </p:txBody>
      </p:sp>
    </p:spTree>
    <p:extLst>
      <p:ext uri="{BB962C8B-B14F-4D97-AF65-F5344CB8AC3E}">
        <p14:creationId xmlns:p14="http://schemas.microsoft.com/office/powerpoint/2010/main" val="3577124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academy.autodesk.com/sites/default/files/styles/hero/public/atoms/images/2015/08/21/16-33/D4A-hero.jpg?itok=nMKxeH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60558"/>
            <a:ext cx="121920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 y="-60558"/>
            <a:ext cx="10972800" cy="1143000"/>
          </a:xfrm>
          <a:solidFill>
            <a:schemeClr val="bg1">
              <a:alpha val="68000"/>
            </a:schemeClr>
          </a:solidFill>
        </p:spPr>
        <p:txBody>
          <a:bodyPr/>
          <a:lstStyle/>
          <a:p>
            <a:r>
              <a:rPr lang="en-US" sz="3800" dirty="0" smtClean="0"/>
              <a:t>Design for Autodesk Program</a:t>
            </a:r>
            <a:endParaRPr lang="en-US" sz="3800" dirty="0"/>
          </a:p>
        </p:txBody>
      </p:sp>
      <p:sp>
        <p:nvSpPr>
          <p:cNvPr id="11" name="TextBox 10"/>
          <p:cNvSpPr txBox="1"/>
          <p:nvPr/>
        </p:nvSpPr>
        <p:spPr>
          <a:xfrm>
            <a:off x="476250" y="3501862"/>
            <a:ext cx="11715749" cy="2641745"/>
          </a:xfrm>
          <a:prstGeom prst="rect">
            <a:avLst/>
          </a:prstGeom>
          <a:noFill/>
        </p:spPr>
        <p:txBody>
          <a:bodyPr wrap="square" lIns="76197" tIns="38098" rIns="76197" bIns="38098" rtlCol="0">
            <a:spAutoFit/>
          </a:bodyPr>
          <a:lstStyle/>
          <a:p>
            <a:pPr marL="342900" indent="-342900">
              <a:lnSpc>
                <a:spcPts val="4000"/>
              </a:lnSpc>
              <a:buClr>
                <a:schemeClr val="accent4"/>
              </a:buClr>
              <a:buFont typeface="Arial" pitchFamily="34" charset="0"/>
              <a:buChar char="•"/>
            </a:pPr>
            <a:r>
              <a:rPr lang="en-US" sz="2400" dirty="0" smtClean="0">
                <a:solidFill>
                  <a:schemeClr val="bg1">
                    <a:lumMod val="50000"/>
                  </a:schemeClr>
                </a:solidFill>
              </a:rPr>
              <a:t>Use </a:t>
            </a:r>
            <a:r>
              <a:rPr lang="en-US" sz="2400" dirty="0">
                <a:solidFill>
                  <a:schemeClr val="bg1">
                    <a:lumMod val="50000"/>
                  </a:schemeClr>
                </a:solidFill>
              </a:rPr>
              <a:t>Autodesk </a:t>
            </a:r>
            <a:r>
              <a:rPr lang="en-US" sz="2400" dirty="0" smtClean="0">
                <a:solidFill>
                  <a:schemeClr val="bg1">
                    <a:lumMod val="50000"/>
                  </a:schemeClr>
                </a:solidFill>
              </a:rPr>
              <a:t>Fusion 360 to model an assembly with ~15 or more unique components that have a level of complexity beyond basic extrudes and revolves</a:t>
            </a:r>
          </a:p>
          <a:p>
            <a:pPr marL="342900" indent="-342900">
              <a:lnSpc>
                <a:spcPts val="4000"/>
              </a:lnSpc>
              <a:buClr>
                <a:schemeClr val="accent4"/>
              </a:buClr>
              <a:buFont typeface="Arial" pitchFamily="34" charset="0"/>
              <a:buChar char="•"/>
            </a:pPr>
            <a:r>
              <a:rPr lang="en-US" sz="2400" dirty="0">
                <a:solidFill>
                  <a:schemeClr val="bg1">
                    <a:lumMod val="50000"/>
                  </a:schemeClr>
                </a:solidFill>
              </a:rPr>
              <a:t>Provide </a:t>
            </a:r>
            <a:r>
              <a:rPr lang="en-US" sz="2400" dirty="0" smtClean="0">
                <a:solidFill>
                  <a:schemeClr val="bg1">
                    <a:lumMod val="50000"/>
                  </a:schemeClr>
                </a:solidFill>
              </a:rPr>
              <a:t>feedback </a:t>
            </a:r>
            <a:r>
              <a:rPr lang="en-US" sz="2400" dirty="0">
                <a:solidFill>
                  <a:schemeClr val="bg1">
                    <a:lumMod val="50000"/>
                  </a:schemeClr>
                </a:solidFill>
              </a:rPr>
              <a:t>to the Autodesk Fusion 360 product team</a:t>
            </a:r>
          </a:p>
          <a:p>
            <a:pPr marL="342900" indent="-342900">
              <a:lnSpc>
                <a:spcPts val="4000"/>
              </a:lnSpc>
              <a:buClr>
                <a:schemeClr val="accent4"/>
              </a:buClr>
              <a:buFont typeface="Arial" pitchFamily="34" charset="0"/>
              <a:buChar char="•"/>
            </a:pPr>
            <a:r>
              <a:rPr lang="en-US" sz="2400" dirty="0" smtClean="0">
                <a:solidFill>
                  <a:schemeClr val="bg1">
                    <a:lumMod val="50000"/>
                  </a:schemeClr>
                </a:solidFill>
              </a:rPr>
              <a:t>We’ll </a:t>
            </a:r>
            <a:r>
              <a:rPr lang="en-US" sz="2400" dirty="0">
                <a:solidFill>
                  <a:schemeClr val="bg1">
                    <a:lumMod val="50000"/>
                  </a:schemeClr>
                </a:solidFill>
              </a:rPr>
              <a:t>reward you for your time &amp; effort with a $250 </a:t>
            </a:r>
            <a:r>
              <a:rPr lang="en-US" sz="2400" dirty="0" smtClean="0">
                <a:solidFill>
                  <a:schemeClr val="bg1">
                    <a:lumMod val="50000"/>
                  </a:schemeClr>
                </a:solidFill>
              </a:rPr>
              <a:t>Visa gift card </a:t>
            </a:r>
            <a:endParaRPr lang="en-US" sz="2400" dirty="0" smtClean="0">
              <a:solidFill>
                <a:schemeClr val="bg1">
                  <a:lumMod val="50000"/>
                </a:schemeClr>
              </a:solidFill>
            </a:endParaRPr>
          </a:p>
          <a:p>
            <a:pPr marL="342900" indent="-342900">
              <a:lnSpc>
                <a:spcPts val="4000"/>
              </a:lnSpc>
              <a:buClr>
                <a:schemeClr val="accent4"/>
              </a:buClr>
              <a:buFont typeface="Arial" pitchFamily="34" charset="0"/>
              <a:buChar char="•"/>
            </a:pPr>
            <a:r>
              <a:rPr lang="en-US" sz="2400" dirty="0" smtClean="0">
                <a:solidFill>
                  <a:schemeClr val="bg1">
                    <a:lumMod val="50000"/>
                  </a:schemeClr>
                </a:solidFill>
              </a:rPr>
              <a:t>Can </a:t>
            </a:r>
            <a:r>
              <a:rPr lang="en-US" sz="2400" dirty="0">
                <a:solidFill>
                  <a:schemeClr val="bg1">
                    <a:lumMod val="50000"/>
                  </a:schemeClr>
                </a:solidFill>
              </a:rPr>
              <a:t>submit </a:t>
            </a:r>
            <a:r>
              <a:rPr lang="en-US" sz="2400" dirty="0" smtClean="0">
                <a:solidFill>
                  <a:schemeClr val="bg1">
                    <a:lumMod val="50000"/>
                  </a:schemeClr>
                </a:solidFill>
              </a:rPr>
              <a:t>two </a:t>
            </a:r>
            <a:r>
              <a:rPr lang="en-US" sz="2400" dirty="0">
                <a:solidFill>
                  <a:schemeClr val="bg1">
                    <a:lumMod val="50000"/>
                  </a:schemeClr>
                </a:solidFill>
              </a:rPr>
              <a:t>assemblies for a total of $500</a:t>
            </a:r>
          </a:p>
        </p:txBody>
      </p:sp>
      <p:sp>
        <p:nvSpPr>
          <p:cNvPr id="3" name="Rectangle 2"/>
          <p:cNvSpPr/>
          <p:nvPr/>
        </p:nvSpPr>
        <p:spPr>
          <a:xfrm>
            <a:off x="0" y="592080"/>
            <a:ext cx="6934202" cy="563163"/>
          </a:xfrm>
          <a:prstGeom prst="rect">
            <a:avLst/>
          </a:prstGeom>
        </p:spPr>
        <p:txBody>
          <a:bodyPr wrap="square" lIns="76197" tIns="38098" rIns="76197" bIns="38098">
            <a:spAutoFit/>
          </a:bodyPr>
          <a:lstStyle/>
          <a:p>
            <a:pPr>
              <a:lnSpc>
                <a:spcPts val="4000"/>
              </a:lnSpc>
            </a:pPr>
            <a:r>
              <a:rPr lang="en-US" sz="2800" b="1" dirty="0">
                <a:solidFill>
                  <a:schemeClr val="accent3">
                    <a:lumMod val="75000"/>
                  </a:schemeClr>
                </a:solidFill>
                <a:latin typeface="Frutiger Next LT W1G" pitchFamily="34" charset="0"/>
              </a:rPr>
              <a:t>www.autodesk.com/designforautodesk</a:t>
            </a:r>
          </a:p>
        </p:txBody>
      </p:sp>
    </p:spTree>
    <p:extLst>
      <p:ext uri="{BB962C8B-B14F-4D97-AF65-F5344CB8AC3E}">
        <p14:creationId xmlns:p14="http://schemas.microsoft.com/office/powerpoint/2010/main" val="24948978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6768" y="1532856"/>
            <a:ext cx="11480800" cy="2057400"/>
          </a:xfrm>
        </p:spPr>
        <p:txBody>
          <a:bodyPr/>
          <a:lstStyle/>
          <a:p>
            <a:pPr>
              <a:spcBef>
                <a:spcPts val="500"/>
              </a:spcBef>
              <a:buClr>
                <a:schemeClr val="accent4"/>
              </a:buClr>
            </a:pPr>
            <a:r>
              <a:rPr lang="en-US" sz="1800" b="1" dirty="0">
                <a:solidFill>
                  <a:schemeClr val="bg1">
                    <a:lumMod val="50000"/>
                  </a:schemeClr>
                </a:solidFill>
                <a:latin typeface="+mn-lt"/>
                <a:cs typeface="Arial"/>
              </a:rPr>
              <a:t>Learn</a:t>
            </a:r>
            <a:r>
              <a:rPr lang="en-US" sz="1800" dirty="0">
                <a:solidFill>
                  <a:schemeClr val="bg1">
                    <a:lumMod val="50000"/>
                  </a:schemeClr>
                </a:solidFill>
                <a:latin typeface="+mn-lt"/>
                <a:cs typeface="Arial"/>
              </a:rPr>
              <a:t> new skills and gain practical experience before you graduate</a:t>
            </a:r>
          </a:p>
          <a:p>
            <a:pPr>
              <a:spcBef>
                <a:spcPts val="500"/>
              </a:spcBef>
              <a:buClr>
                <a:schemeClr val="accent4"/>
              </a:buClr>
            </a:pPr>
            <a:r>
              <a:rPr lang="en-US" sz="1800" b="1" dirty="0">
                <a:solidFill>
                  <a:schemeClr val="bg1">
                    <a:lumMod val="50000"/>
                  </a:schemeClr>
                </a:solidFill>
                <a:latin typeface="+mn-lt"/>
                <a:cs typeface="Arial"/>
              </a:rPr>
              <a:t>Connect</a:t>
            </a:r>
            <a:r>
              <a:rPr lang="en-US" sz="1800" dirty="0">
                <a:solidFill>
                  <a:schemeClr val="bg1">
                    <a:lumMod val="50000"/>
                  </a:schemeClr>
                </a:solidFill>
                <a:latin typeface="+mn-lt"/>
                <a:cs typeface="Arial"/>
              </a:rPr>
              <a:t> with like-minded peers from all over the world</a:t>
            </a:r>
          </a:p>
          <a:p>
            <a:pPr>
              <a:spcBef>
                <a:spcPts val="500"/>
              </a:spcBef>
              <a:buClr>
                <a:schemeClr val="accent4"/>
              </a:buClr>
            </a:pPr>
            <a:r>
              <a:rPr lang="en-US" sz="1800" dirty="0" smtClean="0">
                <a:solidFill>
                  <a:schemeClr val="bg1">
                    <a:lumMod val="50000"/>
                  </a:schemeClr>
                </a:solidFill>
                <a:latin typeface="+mn-lt"/>
                <a:cs typeface="Arial"/>
              </a:rPr>
              <a:t>Be </a:t>
            </a:r>
            <a:r>
              <a:rPr lang="en-US" sz="1800" b="1" dirty="0" smtClean="0">
                <a:solidFill>
                  <a:schemeClr val="bg1">
                    <a:lumMod val="50000"/>
                  </a:schemeClr>
                </a:solidFill>
                <a:latin typeface="+mn-lt"/>
                <a:cs typeface="Arial"/>
              </a:rPr>
              <a:t>invited</a:t>
            </a:r>
            <a:r>
              <a:rPr lang="en-US" sz="1800" dirty="0" smtClean="0">
                <a:solidFill>
                  <a:schemeClr val="bg1">
                    <a:lumMod val="50000"/>
                  </a:schemeClr>
                </a:solidFill>
                <a:latin typeface="+mn-lt"/>
                <a:cs typeface="Arial"/>
              </a:rPr>
              <a:t> to </a:t>
            </a:r>
            <a:r>
              <a:rPr lang="en-US" sz="1800" dirty="0">
                <a:solidFill>
                  <a:schemeClr val="bg1">
                    <a:lumMod val="50000"/>
                  </a:schemeClr>
                </a:solidFill>
                <a:latin typeface="+mn-lt"/>
                <a:cs typeface="Arial"/>
              </a:rPr>
              <a:t>Autodesk events and competitions</a:t>
            </a:r>
          </a:p>
          <a:p>
            <a:pPr>
              <a:spcBef>
                <a:spcPts val="500"/>
              </a:spcBef>
              <a:buClr>
                <a:schemeClr val="accent4"/>
              </a:buClr>
            </a:pPr>
            <a:r>
              <a:rPr lang="en-US" sz="1800" dirty="0">
                <a:solidFill>
                  <a:schemeClr val="bg1">
                    <a:lumMod val="50000"/>
                  </a:schemeClr>
                </a:solidFill>
                <a:latin typeface="+mn-lt"/>
                <a:cs typeface="Arial"/>
              </a:rPr>
              <a:t>Get </a:t>
            </a:r>
            <a:r>
              <a:rPr lang="en-US" sz="1800" b="1" dirty="0">
                <a:solidFill>
                  <a:schemeClr val="bg1">
                    <a:lumMod val="50000"/>
                  </a:schemeClr>
                </a:solidFill>
                <a:latin typeface="+mn-lt"/>
                <a:cs typeface="Arial"/>
              </a:rPr>
              <a:t>access</a:t>
            </a:r>
            <a:r>
              <a:rPr lang="en-US" sz="1800" dirty="0">
                <a:solidFill>
                  <a:schemeClr val="bg1">
                    <a:lumMod val="50000"/>
                  </a:schemeClr>
                </a:solidFill>
                <a:latin typeface="+mn-lt"/>
                <a:cs typeface="Arial"/>
              </a:rPr>
              <a:t> to exclusive offers from Autodesk partners</a:t>
            </a:r>
          </a:p>
          <a:p>
            <a:pPr>
              <a:spcBef>
                <a:spcPts val="500"/>
              </a:spcBef>
              <a:buClr>
                <a:schemeClr val="accent4"/>
              </a:buClr>
            </a:pPr>
            <a:r>
              <a:rPr lang="en-US" sz="1800" b="1" dirty="0">
                <a:solidFill>
                  <a:schemeClr val="bg1">
                    <a:lumMod val="50000"/>
                  </a:schemeClr>
                </a:solidFill>
                <a:latin typeface="+mn-lt"/>
                <a:cs typeface="Arial"/>
              </a:rPr>
              <a:t>Improve</a:t>
            </a:r>
            <a:r>
              <a:rPr lang="en-US" sz="1800" dirty="0">
                <a:solidFill>
                  <a:schemeClr val="bg1">
                    <a:lumMod val="50000"/>
                  </a:schemeClr>
                </a:solidFill>
                <a:latin typeface="+mn-lt"/>
                <a:cs typeface="Arial"/>
              </a:rPr>
              <a:t> your career opportunities through Autodesk Certification</a:t>
            </a:r>
          </a:p>
          <a:p>
            <a:pPr lvl="0">
              <a:buClr>
                <a:schemeClr val="accent4"/>
              </a:buClr>
            </a:pPr>
            <a:r>
              <a:rPr lang="en-US" sz="1800" b="1" dirty="0">
                <a:solidFill>
                  <a:schemeClr val="bg1">
                    <a:lumMod val="50000"/>
                  </a:schemeClr>
                </a:solidFill>
                <a:latin typeface="+mn-lt"/>
                <a:cs typeface="Arial"/>
              </a:rPr>
              <a:t>Network</a:t>
            </a:r>
            <a:r>
              <a:rPr lang="en-US" sz="1800" dirty="0">
                <a:solidFill>
                  <a:schemeClr val="bg1">
                    <a:lumMod val="50000"/>
                  </a:schemeClr>
                </a:solidFill>
                <a:latin typeface="+mn-lt"/>
                <a:cs typeface="Arial"/>
              </a:rPr>
              <a:t> with </a:t>
            </a:r>
            <a:r>
              <a:rPr lang="en-US" sz="1800" dirty="0">
                <a:latin typeface="+mn-lt"/>
                <a:cs typeface="Arial"/>
              </a:rPr>
              <a:t>Autodesk industry partners and customers</a:t>
            </a:r>
          </a:p>
        </p:txBody>
      </p:sp>
      <p:sp>
        <p:nvSpPr>
          <p:cNvPr id="3" name="Title 2"/>
          <p:cNvSpPr>
            <a:spLocks noGrp="1"/>
          </p:cNvSpPr>
          <p:nvPr>
            <p:ph type="title"/>
          </p:nvPr>
        </p:nvSpPr>
        <p:spPr>
          <a:xfrm>
            <a:off x="444350" y="174435"/>
            <a:ext cx="10889670" cy="563561"/>
          </a:xfrm>
        </p:spPr>
        <p:txBody>
          <a:bodyPr/>
          <a:lstStyle/>
          <a:p>
            <a:pPr defTabSz="426545"/>
            <a:r>
              <a:rPr lang="en-US" sz="3800" dirty="0">
                <a:latin typeface="+mj-lt"/>
                <a:cs typeface="Arial" pitchFamily="34" charset="0"/>
              </a:rPr>
              <a:t>Student Expert </a:t>
            </a:r>
            <a:r>
              <a:rPr lang="en-US" sz="3800" dirty="0" smtClean="0">
                <a:latin typeface="+mj-lt"/>
                <a:cs typeface="Arial" pitchFamily="34" charset="0"/>
              </a:rPr>
              <a:t>Program</a:t>
            </a:r>
            <a:endParaRPr lang="en-US" sz="3800" dirty="0">
              <a:latin typeface="+mj-lt"/>
              <a:cs typeface="Arial" pitchFamily="34" charset="0"/>
            </a:endParaRPr>
          </a:p>
        </p:txBody>
      </p:sp>
      <p:sp>
        <p:nvSpPr>
          <p:cNvPr id="4" name="Content Placeholder 1"/>
          <p:cNvSpPr txBox="1">
            <a:spLocks/>
          </p:cNvSpPr>
          <p:nvPr/>
        </p:nvSpPr>
        <p:spPr>
          <a:xfrm>
            <a:off x="701408" y="4186406"/>
            <a:ext cx="10723084" cy="1653309"/>
          </a:xfrm>
          <a:prstGeom prst="rect">
            <a:avLst/>
          </a:prstGeom>
        </p:spPr>
        <p:txBody>
          <a:bodyPr lIns="87063" tIns="0" rIns="0" bIns="0" numCol="1">
            <a:noAutofit/>
          </a:bodyPr>
          <a:lstStyle>
            <a:lvl1pPr marL="411412" indent="-411412" algn="l" defTabSz="511875" rtl="0" eaLnBrk="1" latinLnBrk="0" hangingPunct="1">
              <a:spcBef>
                <a:spcPts val="0"/>
              </a:spcBef>
              <a:buClr>
                <a:schemeClr val="accent4"/>
              </a:buClr>
              <a:buSzPct val="100000"/>
              <a:buFont typeface="Wingdings" charset="2"/>
              <a:buChar char="§"/>
              <a:defRPr sz="3200" b="0" i="0" kern="1200" baseline="0">
                <a:solidFill>
                  <a:schemeClr val="tx1"/>
                </a:solidFill>
                <a:latin typeface="Arial" pitchFamily="34" charset="0"/>
                <a:ea typeface="+mn-ea"/>
                <a:cs typeface="Arial" pitchFamily="34" charset="0"/>
              </a:defRPr>
            </a:lvl1pPr>
            <a:lvl2pPr marL="831799" indent="-287926" algn="l" defTabSz="511875" rtl="0" eaLnBrk="1" latinLnBrk="0" hangingPunct="1">
              <a:spcBef>
                <a:spcPct val="20000"/>
              </a:spcBef>
              <a:buClr>
                <a:schemeClr val="accent4"/>
              </a:buClr>
              <a:buSzPct val="100000"/>
              <a:buFont typeface="Wingdings" charset="2"/>
              <a:buChar char="§"/>
              <a:defRPr sz="2500" b="0" i="0" kern="1200">
                <a:solidFill>
                  <a:schemeClr val="tx1"/>
                </a:solidFill>
                <a:latin typeface="Arial" pitchFamily="34" charset="0"/>
                <a:ea typeface="+mn-ea"/>
                <a:cs typeface="Arial" pitchFamily="34" charset="0"/>
              </a:defRPr>
            </a:lvl2pPr>
            <a:lvl3pPr marL="1279689" indent="-259133" algn="l" defTabSz="511875" rtl="0" eaLnBrk="1" latinLnBrk="0" hangingPunct="1">
              <a:spcBef>
                <a:spcPct val="20000"/>
              </a:spcBef>
              <a:buClr>
                <a:schemeClr val="accent4"/>
              </a:buClr>
              <a:buSzPct val="100000"/>
              <a:buFont typeface="Wingdings" charset="2"/>
              <a:buChar char="§"/>
              <a:defRPr sz="2200" b="0" i="0" kern="1200">
                <a:solidFill>
                  <a:schemeClr val="tx1"/>
                </a:solidFill>
                <a:latin typeface="Arial" pitchFamily="34" charset="0"/>
                <a:ea typeface="+mn-ea"/>
                <a:cs typeface="Arial" pitchFamily="34" charset="0"/>
              </a:defRPr>
            </a:lvl3pPr>
            <a:lvl4pPr marL="1791566" indent="-230341" algn="l" defTabSz="511875" rtl="0" eaLnBrk="1" latinLnBrk="0" hangingPunct="1">
              <a:spcBef>
                <a:spcPct val="20000"/>
              </a:spcBef>
              <a:buClr>
                <a:schemeClr val="accent4"/>
              </a:buClr>
              <a:buSzPct val="100000"/>
              <a:buFont typeface="Wingdings" charset="2"/>
              <a:buChar char="§"/>
              <a:defRPr sz="1900" b="0" i="0" kern="1200">
                <a:solidFill>
                  <a:schemeClr val="tx1"/>
                </a:solidFill>
                <a:latin typeface="Arial" pitchFamily="34" charset="0"/>
                <a:ea typeface="+mn-ea"/>
                <a:cs typeface="Arial" pitchFamily="34" charset="0"/>
              </a:defRPr>
            </a:lvl4pPr>
            <a:lvl5pPr marL="2303440" indent="-201548" algn="l" defTabSz="511875" rtl="0" eaLnBrk="1" latinLnBrk="0" hangingPunct="1">
              <a:spcBef>
                <a:spcPct val="20000"/>
              </a:spcBef>
              <a:buClr>
                <a:schemeClr val="accent4"/>
              </a:buClr>
              <a:buSzPct val="100000"/>
              <a:buFont typeface="Wingdings" charset="2"/>
              <a:buChar char="§"/>
              <a:defRPr sz="1700" b="0" i="0" kern="1200">
                <a:solidFill>
                  <a:schemeClr val="tx1"/>
                </a:solidFill>
                <a:latin typeface="Arial" pitchFamily="34" charset="0"/>
                <a:ea typeface="+mn-ea"/>
                <a:cs typeface="Arial" pitchFamily="34" charset="0"/>
              </a:defRPr>
            </a:lvl5pPr>
            <a:lvl6pPr marL="2815316" indent="-255939" algn="l" defTabSz="511875" rtl="0" eaLnBrk="1" latinLnBrk="0" hangingPunct="1">
              <a:spcBef>
                <a:spcPct val="20000"/>
              </a:spcBef>
              <a:buFont typeface="Arial"/>
              <a:buChar char="•"/>
              <a:defRPr sz="2300" kern="1200">
                <a:solidFill>
                  <a:schemeClr val="tx1"/>
                </a:solidFill>
                <a:latin typeface="+mn-lt"/>
                <a:ea typeface="+mn-ea"/>
                <a:cs typeface="+mn-cs"/>
              </a:defRPr>
            </a:lvl6pPr>
            <a:lvl7pPr marL="3327192" indent="-255939" algn="l" defTabSz="511875" rtl="0" eaLnBrk="1" latinLnBrk="0" hangingPunct="1">
              <a:spcBef>
                <a:spcPct val="20000"/>
              </a:spcBef>
              <a:buFont typeface="Arial"/>
              <a:buChar char="•"/>
              <a:defRPr sz="2300" kern="1200">
                <a:solidFill>
                  <a:schemeClr val="tx1"/>
                </a:solidFill>
                <a:latin typeface="+mn-lt"/>
                <a:ea typeface="+mn-ea"/>
                <a:cs typeface="+mn-cs"/>
              </a:defRPr>
            </a:lvl7pPr>
            <a:lvl8pPr marL="3839067" indent="-255939" algn="l" defTabSz="511875" rtl="0" eaLnBrk="1" latinLnBrk="0" hangingPunct="1">
              <a:spcBef>
                <a:spcPct val="20000"/>
              </a:spcBef>
              <a:buFont typeface="Arial"/>
              <a:buChar char="•"/>
              <a:defRPr sz="2300" kern="1200">
                <a:solidFill>
                  <a:schemeClr val="tx1"/>
                </a:solidFill>
                <a:latin typeface="+mn-lt"/>
                <a:ea typeface="+mn-ea"/>
                <a:cs typeface="+mn-cs"/>
              </a:defRPr>
            </a:lvl8pPr>
            <a:lvl9pPr marL="4350943" indent="-255939" algn="l" defTabSz="511875" rtl="0" eaLnBrk="1" latinLnBrk="0" hangingPunct="1">
              <a:spcBef>
                <a:spcPct val="20000"/>
              </a:spcBef>
              <a:buFont typeface="Arial"/>
              <a:buChar char="•"/>
              <a:defRPr sz="2300" kern="1200">
                <a:solidFill>
                  <a:schemeClr val="tx1"/>
                </a:solidFill>
                <a:latin typeface="+mn-lt"/>
                <a:ea typeface="+mn-ea"/>
                <a:cs typeface="+mn-cs"/>
              </a:defRPr>
            </a:lvl9pPr>
          </a:lstStyle>
          <a:p>
            <a:pPr>
              <a:spcBef>
                <a:spcPts val="500"/>
              </a:spcBef>
              <a:buFont typeface="Arial" pitchFamily="34" charset="0"/>
              <a:buChar char="•"/>
            </a:pPr>
            <a:r>
              <a:rPr lang="en-US" sz="1800" b="1" dirty="0">
                <a:solidFill>
                  <a:schemeClr val="bg1">
                    <a:lumMod val="50000"/>
                  </a:schemeClr>
                </a:solidFill>
                <a:latin typeface="+mn-lt"/>
                <a:cs typeface="Arial"/>
              </a:rPr>
              <a:t>Join  </a:t>
            </a:r>
            <a:r>
              <a:rPr lang="en-US" sz="1800" dirty="0" smtClean="0">
                <a:solidFill>
                  <a:schemeClr val="bg1">
                    <a:lumMod val="50000"/>
                  </a:schemeClr>
                </a:solidFill>
                <a:latin typeface="+mn-lt"/>
              </a:rPr>
              <a:t>become </a:t>
            </a:r>
            <a:r>
              <a:rPr lang="en-US" sz="1800" dirty="0">
                <a:solidFill>
                  <a:schemeClr val="bg1">
                    <a:lumMod val="50000"/>
                  </a:schemeClr>
                </a:solidFill>
                <a:latin typeface="+mn-lt"/>
              </a:rPr>
              <a:t>a member of the global </a:t>
            </a:r>
            <a:r>
              <a:rPr lang="en-US" sz="1800" dirty="0">
                <a:solidFill>
                  <a:schemeClr val="bg1">
                    <a:lumMod val="50000"/>
                  </a:schemeClr>
                </a:solidFill>
                <a:latin typeface="+mn-lt"/>
              </a:rPr>
              <a:t>network</a:t>
            </a:r>
            <a:endParaRPr lang="en-US" sz="1800" dirty="0">
              <a:solidFill>
                <a:schemeClr val="bg1">
                  <a:lumMod val="50000"/>
                </a:schemeClr>
              </a:solidFill>
              <a:latin typeface="+mn-lt"/>
            </a:endParaRPr>
          </a:p>
          <a:p>
            <a:pPr>
              <a:spcBef>
                <a:spcPts val="500"/>
              </a:spcBef>
              <a:buFont typeface="Arial" pitchFamily="34" charset="0"/>
              <a:buChar char="•"/>
            </a:pPr>
            <a:r>
              <a:rPr lang="en-US" sz="1800" b="1" dirty="0">
                <a:solidFill>
                  <a:schemeClr val="bg1">
                    <a:lumMod val="50000"/>
                  </a:schemeClr>
                </a:solidFill>
                <a:latin typeface="+mn-lt"/>
                <a:cs typeface="Arial"/>
              </a:rPr>
              <a:t>Contribute</a:t>
            </a:r>
            <a:r>
              <a:rPr lang="en-US" sz="1800" dirty="0">
                <a:solidFill>
                  <a:schemeClr val="bg1">
                    <a:lumMod val="50000"/>
                  </a:schemeClr>
                </a:solidFill>
                <a:latin typeface="+mn-lt"/>
              </a:rPr>
              <a:t> </a:t>
            </a:r>
            <a:r>
              <a:rPr lang="en-US" sz="1800" dirty="0" smtClean="0">
                <a:solidFill>
                  <a:schemeClr val="bg1">
                    <a:lumMod val="50000"/>
                  </a:schemeClr>
                </a:solidFill>
                <a:latin typeface="+mn-lt"/>
              </a:rPr>
              <a:t>share </a:t>
            </a:r>
            <a:r>
              <a:rPr lang="en-US" sz="1800" dirty="0">
                <a:solidFill>
                  <a:schemeClr val="bg1">
                    <a:lumMod val="50000"/>
                  </a:schemeClr>
                </a:solidFill>
                <a:latin typeface="+mn-lt"/>
              </a:rPr>
              <a:t>your </a:t>
            </a:r>
            <a:r>
              <a:rPr lang="en-US" sz="1800" dirty="0" smtClean="0">
                <a:solidFill>
                  <a:schemeClr val="bg1">
                    <a:lumMod val="50000"/>
                  </a:schemeClr>
                </a:solidFill>
                <a:latin typeface="+mn-lt"/>
              </a:rPr>
              <a:t>projects and interact </a:t>
            </a:r>
            <a:r>
              <a:rPr lang="en-US" sz="1800" dirty="0">
                <a:solidFill>
                  <a:schemeClr val="bg1">
                    <a:lumMod val="50000"/>
                  </a:schemeClr>
                </a:solidFill>
                <a:latin typeface="+mn-lt"/>
              </a:rPr>
              <a:t>with </a:t>
            </a:r>
            <a:r>
              <a:rPr lang="en-US" sz="1800" dirty="0">
                <a:solidFill>
                  <a:schemeClr val="bg1">
                    <a:lumMod val="50000"/>
                  </a:schemeClr>
                </a:solidFill>
                <a:latin typeface="+mn-lt"/>
              </a:rPr>
              <a:t>members</a:t>
            </a:r>
            <a:endParaRPr lang="en-US" sz="1800" dirty="0">
              <a:solidFill>
                <a:schemeClr val="bg1">
                  <a:lumMod val="50000"/>
                </a:schemeClr>
              </a:solidFill>
              <a:latin typeface="+mn-lt"/>
            </a:endParaRPr>
          </a:p>
          <a:p>
            <a:pPr>
              <a:spcBef>
                <a:spcPts val="500"/>
              </a:spcBef>
              <a:buFont typeface="Arial" pitchFamily="34" charset="0"/>
              <a:buChar char="•"/>
            </a:pPr>
            <a:r>
              <a:rPr lang="en-US" sz="1800" b="1" dirty="0">
                <a:solidFill>
                  <a:schemeClr val="bg1">
                    <a:lumMod val="50000"/>
                  </a:schemeClr>
                </a:solidFill>
                <a:latin typeface="+mn-lt"/>
                <a:cs typeface="Arial"/>
              </a:rPr>
              <a:t>Earn Points </a:t>
            </a:r>
            <a:r>
              <a:rPr lang="en-US" sz="1800" dirty="0" smtClean="0">
                <a:solidFill>
                  <a:schemeClr val="bg1">
                    <a:lumMod val="50000"/>
                  </a:schemeClr>
                </a:solidFill>
                <a:latin typeface="+mn-lt"/>
              </a:rPr>
              <a:t>for </a:t>
            </a:r>
            <a:r>
              <a:rPr lang="en-US" sz="1800" dirty="0">
                <a:solidFill>
                  <a:schemeClr val="bg1">
                    <a:lumMod val="50000"/>
                  </a:schemeClr>
                </a:solidFill>
                <a:latin typeface="+mn-lt"/>
              </a:rPr>
              <a:t>active engagement inside the network </a:t>
            </a:r>
            <a:r>
              <a:rPr lang="en-US" sz="1800" dirty="0" smtClean="0">
                <a:solidFill>
                  <a:schemeClr val="bg1">
                    <a:lumMod val="50000"/>
                  </a:schemeClr>
                </a:solidFill>
                <a:latin typeface="+mn-lt"/>
              </a:rPr>
              <a:t>and for </a:t>
            </a:r>
            <a:r>
              <a:rPr lang="en-US" sz="1800" dirty="0">
                <a:solidFill>
                  <a:schemeClr val="bg1">
                    <a:lumMod val="50000"/>
                  </a:schemeClr>
                </a:solidFill>
                <a:latin typeface="+mn-lt"/>
              </a:rPr>
              <a:t>activities outside the </a:t>
            </a:r>
            <a:r>
              <a:rPr lang="en-US" sz="1800" dirty="0">
                <a:solidFill>
                  <a:schemeClr val="bg1">
                    <a:lumMod val="50000"/>
                  </a:schemeClr>
                </a:solidFill>
                <a:latin typeface="+mn-lt"/>
              </a:rPr>
              <a:t>network</a:t>
            </a:r>
            <a:endParaRPr lang="en-US" sz="1800" dirty="0">
              <a:solidFill>
                <a:schemeClr val="bg1">
                  <a:lumMod val="50000"/>
                </a:schemeClr>
              </a:solidFill>
              <a:latin typeface="+mn-lt"/>
            </a:endParaRPr>
          </a:p>
          <a:p>
            <a:pPr>
              <a:spcBef>
                <a:spcPts val="500"/>
              </a:spcBef>
              <a:buFont typeface="Arial" pitchFamily="34" charset="0"/>
              <a:buChar char="•"/>
            </a:pPr>
            <a:r>
              <a:rPr lang="en-US" sz="1800" b="1" dirty="0">
                <a:solidFill>
                  <a:schemeClr val="bg1">
                    <a:lumMod val="50000"/>
                  </a:schemeClr>
                </a:solidFill>
                <a:latin typeface="+mn-lt"/>
                <a:cs typeface="Arial"/>
              </a:rPr>
              <a:t>Get Rewarded</a:t>
            </a:r>
            <a:r>
              <a:rPr lang="en-US" sz="1800" dirty="0">
                <a:solidFill>
                  <a:schemeClr val="bg1">
                    <a:lumMod val="50000"/>
                  </a:schemeClr>
                </a:solidFill>
                <a:latin typeface="+mn-lt"/>
              </a:rPr>
              <a:t> </a:t>
            </a:r>
            <a:r>
              <a:rPr lang="en-US" sz="1800" dirty="0" smtClean="0">
                <a:solidFill>
                  <a:schemeClr val="bg1">
                    <a:lumMod val="50000"/>
                  </a:schemeClr>
                </a:solidFill>
                <a:latin typeface="+mn-lt"/>
              </a:rPr>
              <a:t>status invitations, </a:t>
            </a:r>
            <a:r>
              <a:rPr lang="en-US" sz="1800" dirty="0">
                <a:solidFill>
                  <a:schemeClr val="bg1">
                    <a:lumMod val="50000"/>
                  </a:schemeClr>
                </a:solidFill>
                <a:latin typeface="+mn-lt"/>
              </a:rPr>
              <a:t>exclusive opportunities and </a:t>
            </a:r>
            <a:r>
              <a:rPr lang="en-US" sz="1800" dirty="0" smtClean="0">
                <a:solidFill>
                  <a:schemeClr val="bg1">
                    <a:lumMod val="50000"/>
                  </a:schemeClr>
                </a:solidFill>
                <a:latin typeface="+mn-lt"/>
              </a:rPr>
              <a:t>more!</a:t>
            </a:r>
            <a:endParaRPr lang="en-US" sz="1800" dirty="0">
              <a:solidFill>
                <a:schemeClr val="bg1">
                  <a:lumMod val="50000"/>
                </a:schemeClr>
              </a:solidFill>
              <a:latin typeface="+mn-lt"/>
            </a:endParaRPr>
          </a:p>
          <a:p>
            <a:pPr>
              <a:spcBef>
                <a:spcPts val="500"/>
              </a:spcBef>
              <a:buFont typeface="Arial" pitchFamily="34" charset="0"/>
              <a:buChar char="•"/>
            </a:pPr>
            <a:r>
              <a:rPr lang="en-US" sz="1800" b="1" dirty="0">
                <a:solidFill>
                  <a:schemeClr val="bg1">
                    <a:lumMod val="50000"/>
                  </a:schemeClr>
                </a:solidFill>
                <a:latin typeface="+mn-lt"/>
                <a:cs typeface="Arial"/>
              </a:rPr>
              <a:t>Find Jobs</a:t>
            </a:r>
            <a:endParaRPr lang="en-US" sz="1800" dirty="0">
              <a:solidFill>
                <a:schemeClr val="bg1">
                  <a:lumMod val="50000"/>
                </a:schemeClr>
              </a:solidFill>
              <a:latin typeface="+mn-lt"/>
            </a:endParaRPr>
          </a:p>
          <a:p>
            <a:pPr>
              <a:lnSpc>
                <a:spcPct val="150000"/>
              </a:lnSpc>
            </a:pPr>
            <a:endParaRPr lang="en-US" sz="1200" dirty="0"/>
          </a:p>
        </p:txBody>
      </p:sp>
      <p:sp>
        <p:nvSpPr>
          <p:cNvPr id="5" name="Title 2"/>
          <p:cNvSpPr txBox="1">
            <a:spLocks/>
          </p:cNvSpPr>
          <p:nvPr/>
        </p:nvSpPr>
        <p:spPr>
          <a:xfrm>
            <a:off x="569205" y="875554"/>
            <a:ext cx="3523670" cy="439738"/>
          </a:xfrm>
          <a:prstGeom prst="rect">
            <a:avLst/>
          </a:prstGeom>
        </p:spPr>
        <p:txBody>
          <a:bodyPr lIns="0" tIns="0" rIns="0" bIns="0" numCol="1" anchor="t" anchorCtr="0">
            <a:noAutofit/>
          </a:bodyPr>
          <a:lstStyle>
            <a:lvl1pPr algn="l" defTabSz="511875" rtl="0" eaLnBrk="1" latinLnBrk="0" hangingPunct="1">
              <a:spcBef>
                <a:spcPct val="0"/>
              </a:spcBef>
              <a:buNone/>
              <a:defRPr sz="2800" b="1" i="0" kern="1200" baseline="0">
                <a:solidFill>
                  <a:schemeClr val="accent4"/>
                </a:solidFill>
                <a:latin typeface="Arial" pitchFamily="34" charset="0"/>
                <a:ea typeface="+mj-ea"/>
                <a:cs typeface="Arial" pitchFamily="34" charset="0"/>
              </a:defRPr>
            </a:lvl1pPr>
          </a:lstStyle>
          <a:p>
            <a:r>
              <a:rPr lang="en-US" dirty="0">
                <a:solidFill>
                  <a:srgbClr val="FFC000"/>
                </a:solidFill>
                <a:latin typeface="+mn-lt"/>
              </a:rPr>
              <a:t>What </a:t>
            </a:r>
            <a:r>
              <a:rPr lang="en-US" dirty="0" smtClean="0">
                <a:solidFill>
                  <a:srgbClr val="FFC000"/>
                </a:solidFill>
                <a:latin typeface="+mn-lt"/>
              </a:rPr>
              <a:t>does it offer?</a:t>
            </a:r>
            <a:endParaRPr lang="en-US" dirty="0">
              <a:solidFill>
                <a:srgbClr val="FFC000"/>
              </a:solidFill>
              <a:latin typeface="+mn-lt"/>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650" y="977135"/>
            <a:ext cx="4225918" cy="233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1"/>
          <p:cNvSpPr txBox="1">
            <a:spLocks/>
          </p:cNvSpPr>
          <p:nvPr/>
        </p:nvSpPr>
        <p:spPr>
          <a:xfrm>
            <a:off x="2665796" y="5562600"/>
            <a:ext cx="9037504" cy="1295400"/>
          </a:xfrm>
          <a:prstGeom prst="rect">
            <a:avLst/>
          </a:prstGeom>
        </p:spPr>
        <p:txBody>
          <a:bodyPr lIns="87063" tIns="0" rIns="0" bIns="0" numCol="1">
            <a:noAutofit/>
          </a:bodyPr>
          <a:lstStyle>
            <a:lvl1pPr marL="411412" indent="-411412" algn="l" defTabSz="511875" rtl="0" eaLnBrk="1" latinLnBrk="0" hangingPunct="1">
              <a:spcBef>
                <a:spcPts val="0"/>
              </a:spcBef>
              <a:buClr>
                <a:schemeClr val="accent4"/>
              </a:buClr>
              <a:buSzPct val="100000"/>
              <a:buFont typeface="Wingdings" charset="2"/>
              <a:buChar char="§"/>
              <a:defRPr sz="3200" b="0" i="0" kern="1200" baseline="0">
                <a:solidFill>
                  <a:schemeClr val="tx1"/>
                </a:solidFill>
                <a:latin typeface="Arial" pitchFamily="34" charset="0"/>
                <a:ea typeface="+mn-ea"/>
                <a:cs typeface="Arial" pitchFamily="34" charset="0"/>
              </a:defRPr>
            </a:lvl1pPr>
            <a:lvl2pPr marL="831799" indent="-287926" algn="l" defTabSz="511875" rtl="0" eaLnBrk="1" latinLnBrk="0" hangingPunct="1">
              <a:spcBef>
                <a:spcPct val="20000"/>
              </a:spcBef>
              <a:buClr>
                <a:schemeClr val="accent4"/>
              </a:buClr>
              <a:buSzPct val="100000"/>
              <a:buFont typeface="Wingdings" charset="2"/>
              <a:buChar char="§"/>
              <a:defRPr sz="2500" b="0" i="0" kern="1200">
                <a:solidFill>
                  <a:schemeClr val="tx1"/>
                </a:solidFill>
                <a:latin typeface="Arial" pitchFamily="34" charset="0"/>
                <a:ea typeface="+mn-ea"/>
                <a:cs typeface="Arial" pitchFamily="34" charset="0"/>
              </a:defRPr>
            </a:lvl2pPr>
            <a:lvl3pPr marL="1279689" indent="-259133" algn="l" defTabSz="511875" rtl="0" eaLnBrk="1" latinLnBrk="0" hangingPunct="1">
              <a:spcBef>
                <a:spcPct val="20000"/>
              </a:spcBef>
              <a:buClr>
                <a:schemeClr val="accent4"/>
              </a:buClr>
              <a:buSzPct val="100000"/>
              <a:buFont typeface="Wingdings" charset="2"/>
              <a:buChar char="§"/>
              <a:defRPr sz="2200" b="0" i="0" kern="1200">
                <a:solidFill>
                  <a:schemeClr val="tx1"/>
                </a:solidFill>
                <a:latin typeface="Arial" pitchFamily="34" charset="0"/>
                <a:ea typeface="+mn-ea"/>
                <a:cs typeface="Arial" pitchFamily="34" charset="0"/>
              </a:defRPr>
            </a:lvl3pPr>
            <a:lvl4pPr marL="1791566" indent="-230341" algn="l" defTabSz="511875" rtl="0" eaLnBrk="1" latinLnBrk="0" hangingPunct="1">
              <a:spcBef>
                <a:spcPct val="20000"/>
              </a:spcBef>
              <a:buClr>
                <a:schemeClr val="accent4"/>
              </a:buClr>
              <a:buSzPct val="100000"/>
              <a:buFont typeface="Wingdings" charset="2"/>
              <a:buChar char="§"/>
              <a:defRPr sz="1900" b="0" i="0" kern="1200">
                <a:solidFill>
                  <a:schemeClr val="tx1"/>
                </a:solidFill>
                <a:latin typeface="Arial" pitchFamily="34" charset="0"/>
                <a:ea typeface="+mn-ea"/>
                <a:cs typeface="Arial" pitchFamily="34" charset="0"/>
              </a:defRPr>
            </a:lvl4pPr>
            <a:lvl5pPr marL="2303440" indent="-201548" algn="l" defTabSz="511875" rtl="0" eaLnBrk="1" latinLnBrk="0" hangingPunct="1">
              <a:spcBef>
                <a:spcPct val="20000"/>
              </a:spcBef>
              <a:buClr>
                <a:schemeClr val="accent4"/>
              </a:buClr>
              <a:buSzPct val="100000"/>
              <a:buFont typeface="Wingdings" charset="2"/>
              <a:buChar char="§"/>
              <a:defRPr sz="1700" b="0" i="0" kern="1200">
                <a:solidFill>
                  <a:schemeClr val="tx1"/>
                </a:solidFill>
                <a:latin typeface="Arial" pitchFamily="34" charset="0"/>
                <a:ea typeface="+mn-ea"/>
                <a:cs typeface="Arial" pitchFamily="34" charset="0"/>
              </a:defRPr>
            </a:lvl5pPr>
            <a:lvl6pPr marL="2815316" indent="-255939" algn="l" defTabSz="511875" rtl="0" eaLnBrk="1" latinLnBrk="0" hangingPunct="1">
              <a:spcBef>
                <a:spcPct val="20000"/>
              </a:spcBef>
              <a:buFont typeface="Arial"/>
              <a:buChar char="•"/>
              <a:defRPr sz="2300" kern="1200">
                <a:solidFill>
                  <a:schemeClr val="tx1"/>
                </a:solidFill>
                <a:latin typeface="+mn-lt"/>
                <a:ea typeface="+mn-ea"/>
                <a:cs typeface="+mn-cs"/>
              </a:defRPr>
            </a:lvl6pPr>
            <a:lvl7pPr marL="3327192" indent="-255939" algn="l" defTabSz="511875" rtl="0" eaLnBrk="1" latinLnBrk="0" hangingPunct="1">
              <a:spcBef>
                <a:spcPct val="20000"/>
              </a:spcBef>
              <a:buFont typeface="Arial"/>
              <a:buChar char="•"/>
              <a:defRPr sz="2300" kern="1200">
                <a:solidFill>
                  <a:schemeClr val="tx1"/>
                </a:solidFill>
                <a:latin typeface="+mn-lt"/>
                <a:ea typeface="+mn-ea"/>
                <a:cs typeface="+mn-cs"/>
              </a:defRPr>
            </a:lvl7pPr>
            <a:lvl8pPr marL="3839067" indent="-255939" algn="l" defTabSz="511875" rtl="0" eaLnBrk="1" latinLnBrk="0" hangingPunct="1">
              <a:spcBef>
                <a:spcPct val="20000"/>
              </a:spcBef>
              <a:buFont typeface="Arial"/>
              <a:buChar char="•"/>
              <a:defRPr sz="2300" kern="1200">
                <a:solidFill>
                  <a:schemeClr val="tx1"/>
                </a:solidFill>
                <a:latin typeface="+mn-lt"/>
                <a:ea typeface="+mn-ea"/>
                <a:cs typeface="+mn-cs"/>
              </a:defRPr>
            </a:lvl8pPr>
            <a:lvl9pPr marL="4350943" indent="-255939" algn="l" defTabSz="511875" rtl="0" eaLnBrk="1" latinLnBrk="0" hangingPunct="1">
              <a:spcBef>
                <a:spcPct val="20000"/>
              </a:spcBef>
              <a:buFont typeface="Arial"/>
              <a:buChar char="•"/>
              <a:defRPr sz="2300" kern="1200">
                <a:solidFill>
                  <a:schemeClr val="tx1"/>
                </a:solidFill>
                <a:latin typeface="+mn-lt"/>
                <a:ea typeface="+mn-ea"/>
                <a:cs typeface="+mn-cs"/>
              </a:defRPr>
            </a:lvl9pPr>
          </a:lstStyle>
          <a:p>
            <a:pPr marL="0" indent="0">
              <a:buNone/>
            </a:pPr>
            <a:r>
              <a:rPr lang="en-US" sz="2800" b="1" dirty="0">
                <a:solidFill>
                  <a:srgbClr val="FFC000"/>
                </a:solidFill>
                <a:latin typeface="+mn-lt"/>
                <a:cs typeface="Arial"/>
              </a:rPr>
              <a:t>Sign </a:t>
            </a:r>
            <a:r>
              <a:rPr lang="en-US" sz="2800" b="1" dirty="0">
                <a:solidFill>
                  <a:srgbClr val="FFC000"/>
                </a:solidFill>
                <a:latin typeface="+mn-lt"/>
                <a:cs typeface="Arial"/>
              </a:rPr>
              <a:t>up </a:t>
            </a:r>
            <a:r>
              <a:rPr lang="en-US" sz="2800" b="1" dirty="0" smtClean="0">
                <a:solidFill>
                  <a:srgbClr val="FFC000"/>
                </a:solidFill>
                <a:latin typeface="+mn-lt"/>
                <a:cs typeface="Arial"/>
              </a:rPr>
              <a:t>now </a:t>
            </a:r>
            <a:r>
              <a:rPr lang="en-US" sz="2800" dirty="0">
                <a:solidFill>
                  <a:schemeClr val="bg1">
                    <a:lumMod val="50000"/>
                  </a:schemeClr>
                </a:solidFill>
                <a:latin typeface="+mn-lt"/>
              </a:rPr>
              <a:t>@ </a:t>
            </a:r>
            <a:r>
              <a:rPr lang="en-US" sz="2800" dirty="0">
                <a:solidFill>
                  <a:schemeClr val="accent3">
                    <a:lumMod val="75000"/>
                  </a:schemeClr>
                </a:solidFill>
                <a:latin typeface="+mn-lt"/>
              </a:rPr>
              <a:t>www.studentexpert.net </a:t>
            </a:r>
            <a:r>
              <a:rPr lang="en-US" sz="2800" dirty="0">
                <a:latin typeface="+mn-lt"/>
              </a:rPr>
              <a:t> </a:t>
            </a:r>
            <a:r>
              <a:rPr lang="en-US" sz="1700" dirty="0">
                <a:hlinkClick r:id="rId4"/>
              </a:rPr>
              <a:t> </a:t>
            </a:r>
            <a:endParaRPr lang="en-US" sz="1700" dirty="0"/>
          </a:p>
        </p:txBody>
      </p:sp>
      <p:sp>
        <p:nvSpPr>
          <p:cNvPr id="12" name="Title 2"/>
          <p:cNvSpPr txBox="1">
            <a:spLocks/>
          </p:cNvSpPr>
          <p:nvPr/>
        </p:nvSpPr>
        <p:spPr>
          <a:xfrm>
            <a:off x="569205" y="3590256"/>
            <a:ext cx="3523670" cy="439738"/>
          </a:xfrm>
          <a:prstGeom prst="rect">
            <a:avLst/>
          </a:prstGeom>
        </p:spPr>
        <p:txBody>
          <a:bodyPr lIns="0" tIns="0" rIns="0" bIns="0" numCol="1" anchor="t" anchorCtr="0">
            <a:noAutofit/>
          </a:bodyPr>
          <a:lstStyle>
            <a:lvl1pPr algn="l" defTabSz="511875" rtl="0" eaLnBrk="1" latinLnBrk="0" hangingPunct="1">
              <a:spcBef>
                <a:spcPct val="0"/>
              </a:spcBef>
              <a:buNone/>
              <a:defRPr sz="2800" b="1" i="0" kern="1200" baseline="0">
                <a:solidFill>
                  <a:schemeClr val="accent4"/>
                </a:solidFill>
                <a:latin typeface="Arial" pitchFamily="34" charset="0"/>
                <a:ea typeface="+mj-ea"/>
                <a:cs typeface="Arial" pitchFamily="34" charset="0"/>
              </a:defRPr>
            </a:lvl1pPr>
          </a:lstStyle>
          <a:p>
            <a:r>
              <a:rPr lang="en-US" dirty="0">
                <a:solidFill>
                  <a:srgbClr val="FFC000"/>
                </a:solidFill>
                <a:latin typeface="+mn-lt"/>
              </a:rPr>
              <a:t>What do you do?</a:t>
            </a:r>
          </a:p>
        </p:txBody>
      </p:sp>
    </p:spTree>
    <p:extLst>
      <p:ext uri="{BB962C8B-B14F-4D97-AF65-F5344CB8AC3E}">
        <p14:creationId xmlns:p14="http://schemas.microsoft.com/office/powerpoint/2010/main" val="15031864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p:txBody>
          <a:bodyPr anchor="ctr"/>
          <a:lstStyle/>
          <a:p>
            <a:pPr marL="80005" indent="0" algn="ctr" defTabSz="609526">
              <a:buNone/>
              <a:defRPr/>
            </a:pPr>
            <a:r>
              <a:rPr lang="en-US" sz="7200" dirty="0"/>
              <a:t>Q&amp;A</a:t>
            </a:r>
          </a:p>
        </p:txBody>
      </p:sp>
    </p:spTree>
    <p:extLst>
      <p:ext uri="{BB962C8B-B14F-4D97-AF65-F5344CB8AC3E}">
        <p14:creationId xmlns:p14="http://schemas.microsoft.com/office/powerpoint/2010/main" val="109987249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PhillipD\AppData\Local\Temp\SNAGHTML11a0bb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1072" y="1315562"/>
            <a:ext cx="5279484" cy="297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800" dirty="0" smtClean="0"/>
              <a:t>Fusion 360 Training: The Future of Making Things</a:t>
            </a:r>
            <a:r>
              <a:rPr lang="en-US" dirty="0" smtClean="0"/>
              <a:t/>
            </a:r>
            <a:br>
              <a:rPr lang="en-US" dirty="0" smtClean="0"/>
            </a:br>
            <a:endParaRPr lang="en-US" dirty="0"/>
          </a:p>
        </p:txBody>
      </p:sp>
      <p:sp>
        <p:nvSpPr>
          <p:cNvPr id="13314" name="Content Placeholder 1"/>
          <p:cNvSpPr>
            <a:spLocks noGrp="1"/>
          </p:cNvSpPr>
          <p:nvPr>
            <p:ph idx="20"/>
          </p:nvPr>
        </p:nvSpPr>
        <p:spPr bwMode="auto">
          <a:xfrm>
            <a:off x="510449" y="1368132"/>
            <a:ext cx="5386916" cy="44837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marL="0" lvl="1" indent="0">
              <a:spcBef>
                <a:spcPts val="800"/>
              </a:spcBef>
              <a:buClr>
                <a:srgbClr val="0696D7"/>
              </a:buClr>
              <a:buNone/>
            </a:pPr>
            <a:r>
              <a:rPr lang="en-US" altLang="en-US" sz="3200" b="1" dirty="0" smtClean="0">
                <a:solidFill>
                  <a:srgbClr val="FFC000"/>
                </a:solidFill>
              </a:rPr>
              <a:t>Fusion Resources</a:t>
            </a:r>
            <a:endParaRPr lang="en-US" altLang="en-US" sz="3200" b="1" dirty="0">
              <a:solidFill>
                <a:srgbClr val="FFC000"/>
              </a:solidFill>
            </a:endParaRPr>
          </a:p>
          <a:p>
            <a:pPr lvl="1">
              <a:buClr>
                <a:srgbClr val="0696D7"/>
              </a:buClr>
            </a:pPr>
            <a:r>
              <a:rPr lang="en-US" altLang="en-US" sz="3200" dirty="0" smtClean="0"/>
              <a:t>Design Academy</a:t>
            </a:r>
          </a:p>
          <a:p>
            <a:pPr lvl="1">
              <a:buClr>
                <a:srgbClr val="0696D7"/>
              </a:buClr>
            </a:pPr>
            <a:r>
              <a:rPr lang="en-US" altLang="en-US" sz="3200" dirty="0" smtClean="0"/>
              <a:t>Help </a:t>
            </a:r>
            <a:r>
              <a:rPr lang="en-US" altLang="en-US" sz="3200" dirty="0"/>
              <a:t>and Tutorial</a:t>
            </a:r>
          </a:p>
          <a:p>
            <a:pPr lvl="1">
              <a:buClr>
                <a:srgbClr val="0696D7"/>
              </a:buClr>
            </a:pPr>
            <a:r>
              <a:rPr lang="en-US" altLang="en-US" sz="3200" dirty="0"/>
              <a:t>The Fusion 360 Gallery</a:t>
            </a:r>
          </a:p>
          <a:p>
            <a:pPr lvl="1">
              <a:buClr>
                <a:srgbClr val="0696D7"/>
              </a:buClr>
            </a:pPr>
            <a:r>
              <a:rPr lang="en-US" altLang="en-US" sz="3200" dirty="0"/>
              <a:t>Fusion 360 </a:t>
            </a:r>
            <a:r>
              <a:rPr lang="en-US" altLang="en-US" sz="3200" dirty="0" smtClean="0"/>
              <a:t>Forum</a:t>
            </a:r>
            <a:endParaRPr lang="en-US" altLang="en-US" sz="3200" dirty="0"/>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403" y="3302173"/>
            <a:ext cx="41386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26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3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4">
                                            <p:txEl>
                                              <p:pRg st="3" end="3"/>
                                            </p:txEl>
                                          </p:spTgt>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831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800" dirty="0" smtClean="0"/>
              <a:t>Fusion 360 Training: The Future of Making Things</a:t>
            </a:r>
            <a:endParaRPr lang="en-US" sz="3800" dirty="0"/>
          </a:p>
        </p:txBody>
      </p:sp>
      <p:sp>
        <p:nvSpPr>
          <p:cNvPr id="2" name="Content Placeholder 1"/>
          <p:cNvSpPr>
            <a:spLocks noGrp="1"/>
          </p:cNvSpPr>
          <p:nvPr>
            <p:ph idx="4294967295"/>
          </p:nvPr>
        </p:nvSpPr>
        <p:spPr bwMode="auto">
          <a:xfrm>
            <a:off x="465634" y="1130233"/>
            <a:ext cx="6207125" cy="4710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buClr>
                <a:srgbClr val="0696D7"/>
              </a:buClr>
              <a:buFont typeface="Wingdings" panose="05000000000000000000" pitchFamily="2" charset="2"/>
              <a:buNone/>
            </a:pPr>
            <a:r>
              <a:rPr lang="en-US" altLang="en-US" sz="3200" b="1" dirty="0">
                <a:solidFill>
                  <a:srgbClr val="FFC000"/>
                </a:solidFill>
              </a:rPr>
              <a:t>Help and Tutorial Resources</a:t>
            </a:r>
            <a:r>
              <a:rPr lang="en-US" altLang="en-US" sz="3200" b="1" dirty="0"/>
              <a:t/>
            </a:r>
            <a:br>
              <a:rPr lang="en-US" altLang="en-US" sz="3200" b="1" dirty="0"/>
            </a:br>
            <a:endParaRPr lang="en-US" altLang="en-US" sz="1000" b="1" dirty="0" smtClean="0"/>
          </a:p>
          <a:p>
            <a:pPr lvl="1" eaLnBrk="1" hangingPunct="1">
              <a:buClr>
                <a:srgbClr val="0696D7"/>
              </a:buClr>
              <a:buFont typeface="Arial" pitchFamily="34" charset="0"/>
              <a:buChar char="•"/>
            </a:pPr>
            <a:r>
              <a:rPr lang="en-US" altLang="en-US" sz="3200" dirty="0" smtClean="0">
                <a:solidFill>
                  <a:schemeClr val="bg1">
                    <a:lumMod val="50000"/>
                  </a:schemeClr>
                </a:solidFill>
              </a:rPr>
              <a:t>Help via the icon on Application Bar</a:t>
            </a:r>
          </a:p>
          <a:p>
            <a:pPr lvl="1" eaLnBrk="1" hangingPunct="1">
              <a:buClr>
                <a:srgbClr val="0696D7"/>
              </a:buClr>
              <a:buFont typeface="Arial" pitchFamily="34" charset="0"/>
              <a:buChar char="•"/>
            </a:pPr>
            <a:r>
              <a:rPr lang="en-US" altLang="en-US" sz="3200" dirty="0" smtClean="0">
                <a:solidFill>
                  <a:schemeClr val="bg1">
                    <a:lumMod val="50000"/>
                  </a:schemeClr>
                </a:solidFill>
              </a:rPr>
              <a:t>Tutorial </a:t>
            </a:r>
            <a:r>
              <a:rPr lang="en-US" altLang="en-US" sz="3200" dirty="0">
                <a:solidFill>
                  <a:schemeClr val="bg1">
                    <a:lumMod val="50000"/>
                  </a:schemeClr>
                </a:solidFill>
              </a:rPr>
              <a:t>topics categorized under functional subjects</a:t>
            </a:r>
          </a:p>
          <a:p>
            <a:pPr lvl="1" eaLnBrk="1" hangingPunct="1">
              <a:buClr>
                <a:srgbClr val="0696D7"/>
              </a:buClr>
              <a:buFont typeface="Arial" pitchFamily="34" charset="0"/>
              <a:buChar char="•"/>
            </a:pPr>
            <a:r>
              <a:rPr lang="en-US" altLang="en-US" sz="3200" dirty="0">
                <a:solidFill>
                  <a:schemeClr val="bg1">
                    <a:lumMod val="50000"/>
                  </a:schemeClr>
                </a:solidFill>
              </a:rPr>
              <a:t>Help content is video based and hosted on a web page</a:t>
            </a:r>
          </a:p>
        </p:txBody>
      </p:sp>
      <p:pic>
        <p:nvPicPr>
          <p:cNvPr id="3" name="Picture 2"/>
          <p:cNvPicPr>
            <a:picLocks noChangeAspect="1"/>
          </p:cNvPicPr>
          <p:nvPr/>
        </p:nvPicPr>
        <p:blipFill>
          <a:blip r:embed="rId2"/>
          <a:stretch>
            <a:fillRect/>
          </a:stretch>
        </p:blipFill>
        <p:spPr>
          <a:xfrm>
            <a:off x="7150515" y="1031082"/>
            <a:ext cx="2056706" cy="2215130"/>
          </a:xfrm>
          <a:prstGeom prst="rect">
            <a:avLst/>
          </a:prstGeom>
        </p:spPr>
      </p:pic>
      <p:pic>
        <p:nvPicPr>
          <p:cNvPr id="2050" name="Picture 2" descr="C:\Users\PhillipD\AppData\Local\Temp\SNAGHTML13e33a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759" y="2907506"/>
            <a:ext cx="5430837" cy="30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71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16542" y="1099563"/>
            <a:ext cx="2201664" cy="2371255"/>
          </a:xfrm>
          <a:prstGeom prst="rect">
            <a:avLst/>
          </a:prstGeom>
        </p:spPr>
      </p:pic>
      <p:sp>
        <p:nvSpPr>
          <p:cNvPr id="15362" name="Content Placeholder 1"/>
          <p:cNvSpPr>
            <a:spLocks noGrp="1"/>
          </p:cNvSpPr>
          <p:nvPr>
            <p:ph idx="4294967295"/>
          </p:nvPr>
        </p:nvSpPr>
        <p:spPr bwMode="auto">
          <a:xfrm>
            <a:off x="670257" y="1232702"/>
            <a:ext cx="5717958" cy="4710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buClr>
                <a:srgbClr val="0696D7"/>
              </a:buClr>
              <a:buFont typeface="Wingdings" panose="05000000000000000000" pitchFamily="2" charset="2"/>
              <a:buNone/>
            </a:pPr>
            <a:r>
              <a:rPr lang="en-US" altLang="en-US" sz="3200" b="1" dirty="0">
                <a:solidFill>
                  <a:srgbClr val="FFC000"/>
                </a:solidFill>
              </a:rPr>
              <a:t>Gallery</a:t>
            </a:r>
          </a:p>
          <a:p>
            <a:pPr lvl="1" eaLnBrk="1" hangingPunct="1">
              <a:buClr>
                <a:srgbClr val="0696D7"/>
              </a:buClr>
              <a:buFont typeface="Arial" pitchFamily="34" charset="0"/>
              <a:buChar char="•"/>
            </a:pPr>
            <a:r>
              <a:rPr lang="en-US" altLang="en-US" sz="3200" dirty="0">
                <a:solidFill>
                  <a:schemeClr val="bg1">
                    <a:lumMod val="50000"/>
                  </a:schemeClr>
                </a:solidFill>
              </a:rPr>
              <a:t>Post your images and even the data files</a:t>
            </a:r>
          </a:p>
          <a:p>
            <a:pPr lvl="1" eaLnBrk="1" hangingPunct="1">
              <a:buClr>
                <a:srgbClr val="0696D7"/>
              </a:buClr>
              <a:buFont typeface="Arial" pitchFamily="34" charset="0"/>
              <a:buChar char="•"/>
            </a:pPr>
            <a:r>
              <a:rPr lang="en-US" altLang="en-US" sz="3200" dirty="0">
                <a:solidFill>
                  <a:schemeClr val="bg1">
                    <a:lumMod val="50000"/>
                  </a:schemeClr>
                </a:solidFill>
              </a:rPr>
              <a:t>Topics categorized under functional subjects</a:t>
            </a:r>
          </a:p>
          <a:p>
            <a:pPr lvl="1" eaLnBrk="1" hangingPunct="1">
              <a:buClr>
                <a:srgbClr val="0696D7"/>
              </a:buClr>
              <a:buFont typeface="Arial" pitchFamily="34" charset="0"/>
              <a:buChar char="•"/>
            </a:pPr>
            <a:r>
              <a:rPr lang="en-US" altLang="en-US" sz="3200" dirty="0">
                <a:solidFill>
                  <a:schemeClr val="bg1">
                    <a:lumMod val="50000"/>
                  </a:schemeClr>
                </a:solidFill>
              </a:rPr>
              <a:t>Help content is video based and hosted on a web page</a:t>
            </a:r>
          </a:p>
          <a:p>
            <a:pPr lvl="1" eaLnBrk="1" hangingPunct="1">
              <a:buClr>
                <a:srgbClr val="0696D7"/>
              </a:buClr>
              <a:buFont typeface="Arial" pitchFamily="34" charset="0"/>
              <a:buChar char="•"/>
            </a:pPr>
            <a:r>
              <a:rPr lang="en-US" altLang="en-US" sz="3200" dirty="0">
                <a:solidFill>
                  <a:schemeClr val="bg1">
                    <a:lumMod val="50000"/>
                  </a:schemeClr>
                </a:solidFill>
              </a:rPr>
              <a:t>Publish from your design</a:t>
            </a:r>
          </a:p>
        </p:txBody>
      </p:sp>
      <p:sp>
        <p:nvSpPr>
          <p:cNvPr id="15363" name="Title 4"/>
          <p:cNvSpPr txBox="1">
            <a:spLocks/>
          </p:cNvSpPr>
          <p:nvPr/>
        </p:nvSpPr>
        <p:spPr bwMode="auto">
          <a:xfrm>
            <a:off x="670257" y="370285"/>
            <a:ext cx="11021730"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CA" altLang="en-US" sz="3800" dirty="0" smtClean="0">
                <a:solidFill>
                  <a:schemeClr val="accent2"/>
                </a:solidFill>
                <a:latin typeface="Frutiger Next LT W1G" pitchFamily="34" charset="0"/>
              </a:rPr>
              <a:t>Fusion 360 Training: The </a:t>
            </a:r>
            <a:r>
              <a:rPr lang="en-CA" altLang="en-US" sz="3800" dirty="0">
                <a:solidFill>
                  <a:schemeClr val="accent2"/>
                </a:solidFill>
                <a:latin typeface="Frutiger Next LT W1G" pitchFamily="34" charset="0"/>
              </a:rPr>
              <a:t>Future of Making Things</a:t>
            </a:r>
            <a:endParaRPr lang="en-US" altLang="en-US" sz="3800" dirty="0">
              <a:solidFill>
                <a:schemeClr val="accent2"/>
              </a:solidFill>
              <a:latin typeface="Frutiger Next LT W1G" pitchFamily="34" charset="0"/>
            </a:endParaRPr>
          </a:p>
        </p:txBody>
      </p:sp>
      <p:pic>
        <p:nvPicPr>
          <p:cNvPr id="7" name="Picture 2" descr="C:\Users\PhillipD\AppData\Local\Temp\SNAGHTML11913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893" y="3272010"/>
            <a:ext cx="5386355" cy="303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80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64851" y="1099563"/>
            <a:ext cx="2201664" cy="2371255"/>
          </a:xfrm>
          <a:prstGeom prst="rect">
            <a:avLst/>
          </a:prstGeom>
        </p:spPr>
      </p:pic>
      <p:sp>
        <p:nvSpPr>
          <p:cNvPr id="2" name="Title 1"/>
          <p:cNvSpPr>
            <a:spLocks noGrp="1"/>
          </p:cNvSpPr>
          <p:nvPr>
            <p:ph type="title"/>
          </p:nvPr>
        </p:nvSpPr>
        <p:spPr/>
        <p:txBody>
          <a:bodyPr/>
          <a:lstStyle/>
          <a:p>
            <a:r>
              <a:rPr lang="en-US" dirty="0" smtClean="0"/>
              <a:t>Fusion 360 Training: The Future of Making Things</a:t>
            </a:r>
            <a:endParaRPr lang="en-US" dirty="0"/>
          </a:p>
        </p:txBody>
      </p:sp>
      <p:sp>
        <p:nvSpPr>
          <p:cNvPr id="16386" name="Content Placeholder 1"/>
          <p:cNvSpPr>
            <a:spLocks noGrp="1"/>
          </p:cNvSpPr>
          <p:nvPr>
            <p:ph idx="4294967295"/>
          </p:nvPr>
        </p:nvSpPr>
        <p:spPr bwMode="auto">
          <a:xfrm>
            <a:off x="484742" y="1541176"/>
            <a:ext cx="6207125" cy="4710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buClr>
                <a:srgbClr val="0696D7"/>
              </a:buClr>
              <a:buFont typeface="Wingdings" panose="05000000000000000000" pitchFamily="2" charset="2"/>
              <a:buNone/>
            </a:pPr>
            <a:r>
              <a:rPr lang="en-US" altLang="en-US" sz="3200" b="1" dirty="0" smtClean="0">
                <a:solidFill>
                  <a:srgbClr val="FFC000"/>
                </a:solidFill>
              </a:rPr>
              <a:t>Community Forum: Direct user</a:t>
            </a:r>
          </a:p>
          <a:p>
            <a:pPr eaLnBrk="1" hangingPunct="1">
              <a:buClr>
                <a:srgbClr val="0696D7"/>
              </a:buClr>
              <a:buFont typeface="Wingdings" panose="05000000000000000000" pitchFamily="2" charset="2"/>
              <a:buNone/>
            </a:pPr>
            <a:r>
              <a:rPr lang="en-US" altLang="en-US" sz="3200" b="1" dirty="0" smtClean="0">
                <a:solidFill>
                  <a:srgbClr val="FFC000"/>
                </a:solidFill>
              </a:rPr>
              <a:t>support</a:t>
            </a:r>
          </a:p>
          <a:p>
            <a:pPr eaLnBrk="1" hangingPunct="1">
              <a:buClr>
                <a:srgbClr val="0696D7"/>
              </a:buClr>
              <a:buFont typeface="Arial" pitchFamily="34" charset="0"/>
              <a:buChar char="•"/>
            </a:pPr>
            <a:r>
              <a:rPr lang="en-US" altLang="en-US" sz="3200" dirty="0" smtClean="0"/>
              <a:t>Addressable </a:t>
            </a:r>
            <a:r>
              <a:rPr lang="en-US" altLang="en-US" sz="3200" dirty="0"/>
              <a:t>from </a:t>
            </a:r>
          </a:p>
          <a:p>
            <a:pPr lvl="2" eaLnBrk="1" hangingPunct="1">
              <a:buClr>
                <a:srgbClr val="0696D7"/>
              </a:buClr>
              <a:buFont typeface="Wingdings" pitchFamily="2" charset="2"/>
              <a:buChar char="ü"/>
            </a:pPr>
            <a:r>
              <a:rPr lang="en-US" altLang="en-US" sz="3200" dirty="0"/>
              <a:t>The Application Bar</a:t>
            </a:r>
          </a:p>
          <a:p>
            <a:pPr lvl="2" eaLnBrk="1" hangingPunct="1">
              <a:buClr>
                <a:srgbClr val="0696D7"/>
              </a:buClr>
              <a:buFont typeface="Wingdings" pitchFamily="2" charset="2"/>
              <a:buChar char="ü"/>
            </a:pPr>
            <a:r>
              <a:rPr lang="en-US" altLang="en-US" sz="3200" dirty="0"/>
              <a:t>The Community list on the Fusion 360 page </a:t>
            </a:r>
          </a:p>
        </p:txBody>
      </p:sp>
      <p:pic>
        <p:nvPicPr>
          <p:cNvPr id="3074" name="Picture 2" descr="C:\Users\PhillipD\AppData\Local\Temp\SNAGHTML1417de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4851" y="2929698"/>
            <a:ext cx="4760683" cy="267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863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3" end="3"/>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4" end="4"/>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Fusion 360 Training: The Future of Making Things</a:t>
            </a:r>
            <a:endParaRPr lang="en-US" sz="4000" dirty="0"/>
          </a:p>
        </p:txBody>
      </p:sp>
      <p:sp>
        <p:nvSpPr>
          <p:cNvPr id="17410" name="Content Placeholder 1"/>
          <p:cNvSpPr>
            <a:spLocks noGrp="1"/>
          </p:cNvSpPr>
          <p:nvPr>
            <p:ph idx="20"/>
          </p:nvPr>
        </p:nvSpPr>
        <p:spPr bwMode="auto">
          <a:xfrm>
            <a:off x="565532" y="1040653"/>
            <a:ext cx="6320009" cy="44837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p>
            <a:pPr eaLnBrk="1" hangingPunct="1">
              <a:buClr>
                <a:srgbClr val="0696D7"/>
              </a:buClr>
              <a:buFont typeface="Wingdings" panose="05000000000000000000" pitchFamily="2" charset="2"/>
              <a:buNone/>
            </a:pPr>
            <a:r>
              <a:rPr lang="en-US" altLang="en-US" b="1" dirty="0">
                <a:solidFill>
                  <a:srgbClr val="FFC000"/>
                </a:solidFill>
              </a:rPr>
              <a:t>Sharing </a:t>
            </a:r>
            <a:r>
              <a:rPr lang="en-US" altLang="en-US" b="1" dirty="0" smtClean="0">
                <a:solidFill>
                  <a:srgbClr val="FFC000"/>
                </a:solidFill>
              </a:rPr>
              <a:t>projects </a:t>
            </a:r>
            <a:r>
              <a:rPr lang="en-US" altLang="en-US" b="1" dirty="0">
                <a:solidFill>
                  <a:srgbClr val="FFC000"/>
                </a:solidFill>
              </a:rPr>
              <a:t>for a c</a:t>
            </a:r>
            <a:r>
              <a:rPr lang="en-US" altLang="en-US" b="1" dirty="0" smtClean="0">
                <a:solidFill>
                  <a:srgbClr val="FFC000"/>
                </a:solidFill>
              </a:rPr>
              <a:t>lass</a:t>
            </a:r>
            <a:endParaRPr lang="en-US" altLang="en-US" b="1" dirty="0">
              <a:solidFill>
                <a:srgbClr val="FFC000"/>
              </a:solidFill>
            </a:endParaRPr>
          </a:p>
          <a:p>
            <a:pPr lvl="1" eaLnBrk="1" hangingPunct="1">
              <a:buClr>
                <a:srgbClr val="0696D7"/>
              </a:buClr>
            </a:pPr>
            <a:r>
              <a:rPr lang="en-US" altLang="en-US" sz="2400" dirty="0"/>
              <a:t>Projects store data created by those who are members</a:t>
            </a:r>
          </a:p>
          <a:p>
            <a:pPr lvl="1" eaLnBrk="1" hangingPunct="1">
              <a:buClr>
                <a:srgbClr val="0696D7"/>
              </a:buClr>
            </a:pPr>
            <a:r>
              <a:rPr lang="en-US" altLang="en-US" sz="2400" dirty="0"/>
              <a:t>Others can be invited to those projects using an e-mail address</a:t>
            </a:r>
          </a:p>
          <a:p>
            <a:pPr lvl="1" eaLnBrk="1" hangingPunct="1">
              <a:buClr>
                <a:srgbClr val="0696D7"/>
              </a:buClr>
            </a:pPr>
            <a:r>
              <a:rPr lang="en-US" altLang="en-US" sz="2400" dirty="0"/>
              <a:t>This address should be associated with the Student’s Autodesk ID</a:t>
            </a:r>
          </a:p>
          <a:p>
            <a:pPr lvl="1" eaLnBrk="1" hangingPunct="1">
              <a:buClr>
                <a:srgbClr val="0696D7"/>
              </a:buClr>
            </a:pPr>
            <a:r>
              <a:rPr lang="en-US" altLang="en-US" sz="2400" dirty="0"/>
              <a:t>The link for inviting collaborators can be found on the Autodesk A360 page or from the individual Project or in the “All Projects” space</a:t>
            </a:r>
          </a:p>
          <a:p>
            <a:pPr lvl="1" eaLnBrk="1" hangingPunct="1">
              <a:buClr>
                <a:srgbClr val="0696D7"/>
              </a:buClr>
            </a:pPr>
            <a:endParaRPr lang="en-US" altLang="en-US" sz="2400" dirty="0"/>
          </a:p>
        </p:txBody>
      </p:sp>
      <p:pic>
        <p:nvPicPr>
          <p:cNvPr id="2" name="Picture 1"/>
          <p:cNvPicPr>
            <a:picLocks noChangeAspect="1"/>
          </p:cNvPicPr>
          <p:nvPr/>
        </p:nvPicPr>
        <p:blipFill>
          <a:blip r:embed="rId2"/>
          <a:stretch>
            <a:fillRect/>
          </a:stretch>
        </p:blipFill>
        <p:spPr>
          <a:xfrm>
            <a:off x="7396115" y="3999074"/>
            <a:ext cx="3429935" cy="1324559"/>
          </a:xfrm>
          <a:prstGeom prst="rect">
            <a:avLst/>
          </a:prstGeom>
        </p:spPr>
      </p:pic>
      <p:pic>
        <p:nvPicPr>
          <p:cNvPr id="3" name="Picture 2"/>
          <p:cNvPicPr>
            <a:picLocks noChangeAspect="1"/>
          </p:cNvPicPr>
          <p:nvPr/>
        </p:nvPicPr>
        <p:blipFill>
          <a:blip r:embed="rId3"/>
          <a:stretch>
            <a:fillRect/>
          </a:stretch>
        </p:blipFill>
        <p:spPr>
          <a:xfrm>
            <a:off x="7707204" y="1040653"/>
            <a:ext cx="3118846" cy="2940183"/>
          </a:xfrm>
          <a:prstGeom prst="rect">
            <a:avLst/>
          </a:prstGeom>
        </p:spPr>
      </p:pic>
    </p:spTree>
    <p:extLst>
      <p:ext uri="{BB962C8B-B14F-4D97-AF65-F5344CB8AC3E}">
        <p14:creationId xmlns:p14="http://schemas.microsoft.com/office/powerpoint/2010/main" val="1465933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utodesk Theme">
  <a:themeElements>
    <a:clrScheme name="Custom 1">
      <a:dk1>
        <a:srgbClr val="000000"/>
      </a:dk1>
      <a:lt1>
        <a:srgbClr val="FFFFFF"/>
      </a:lt1>
      <a:dk2>
        <a:srgbClr val="000000"/>
      </a:dk2>
      <a:lt2>
        <a:srgbClr val="FFFFFF"/>
      </a:lt2>
      <a:accent1>
        <a:srgbClr val="FFCC00"/>
      </a:accent1>
      <a:accent2>
        <a:srgbClr val="57C604"/>
      </a:accent2>
      <a:accent3>
        <a:srgbClr val="32BCAD"/>
      </a:accent3>
      <a:accent4>
        <a:srgbClr val="0696D7"/>
      </a:accent4>
      <a:accent5>
        <a:srgbClr val="007272"/>
      </a:accent5>
      <a:accent6>
        <a:srgbClr val="1858A8"/>
      </a:accent6>
      <a:hlink>
        <a:srgbClr val="007272"/>
      </a:hlink>
      <a:folHlink>
        <a:srgbClr val="007272"/>
      </a:folHlink>
    </a:clrScheme>
    <a:fontScheme name="Custom 1">
      <a:majorFont>
        <a:latin typeface="Frutiger Next LT W1G"/>
        <a:ea typeface=""/>
        <a:cs typeface=""/>
      </a:majorFont>
      <a:minorFont>
        <a:latin typeface="Frutiger Next LT W1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5343</TotalTime>
  <Words>1747</Words>
  <Application>Microsoft Office PowerPoint</Application>
  <PresentationFormat>Custom</PresentationFormat>
  <Paragraphs>411</Paragraphs>
  <Slides>50</Slides>
  <Notes>32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Autodesk Theme</vt:lpstr>
      <vt:lpstr>PowerPoint Presentation</vt:lpstr>
      <vt:lpstr>Fusion 360 Training: The Future of Making Things</vt:lpstr>
      <vt:lpstr>Fusion 360 Training: The Future of Making Things</vt:lpstr>
      <vt:lpstr>Fusion 360 Training: The Future of Making Things</vt:lpstr>
      <vt:lpstr>Fusion 360 Training: The Future of Making Things </vt:lpstr>
      <vt:lpstr>Fusion 360 Training: The Future of Making Things</vt:lpstr>
      <vt:lpstr>PowerPoint Presentation</vt:lpstr>
      <vt:lpstr>Fusion 360 Training: The Future of Making Things</vt:lpstr>
      <vt:lpstr>Fusion 360 Training: The Future of Making Things</vt:lpstr>
      <vt:lpstr>PowerPoint Presentation</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Fusion 360 Training: The Future of Making Things</vt:lpstr>
      <vt:lpstr>PowerPoint Presentation</vt:lpstr>
      <vt:lpstr>PowerPoint Presentation</vt:lpstr>
      <vt:lpstr>Autodesk Design Academy   Learning resource types  </vt:lpstr>
      <vt:lpstr>PowerPoint Presentation</vt:lpstr>
      <vt:lpstr>Design for Autodesk Program</vt:lpstr>
      <vt:lpstr>Student Expert Program</vt:lpstr>
      <vt:lpstr>PowerPoint Presentation</vt:lpstr>
      <vt:lpstr>PowerPoint Presentation</vt:lpstr>
    </vt:vector>
  </TitlesOfParts>
  <Company>Autodesk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Audrey Espey</dc:creator>
  <cp:lastModifiedBy>Jessica Bendy</cp:lastModifiedBy>
  <cp:revision>68</cp:revision>
  <dcterms:created xsi:type="dcterms:W3CDTF">2015-08-10T21:22:20Z</dcterms:created>
  <dcterms:modified xsi:type="dcterms:W3CDTF">2016-04-04T19:39:35Z</dcterms:modified>
</cp:coreProperties>
</file>