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9" r:id="rId4"/>
    <p:sldId id="267" r:id="rId5"/>
    <p:sldId id="268" r:id="rId6"/>
    <p:sldId id="261" r:id="rId7"/>
    <p:sldId id="262" r:id="rId8"/>
    <p:sldId id="272" r:id="rId9"/>
    <p:sldId id="270" r:id="rId10"/>
    <p:sldId id="271" r:id="rId11"/>
    <p:sldId id="276" r:id="rId12"/>
    <p:sldId id="274" r:id="rId13"/>
    <p:sldId id="278" r:id="rId14"/>
    <p:sldId id="257" r:id="rId15"/>
    <p:sldId id="263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79" r:id="rId25"/>
    <p:sldId id="264" r:id="rId26"/>
    <p:sldId id="288" r:id="rId27"/>
    <p:sldId id="292" r:id="rId28"/>
    <p:sldId id="287" r:id="rId29"/>
    <p:sldId id="291" r:id="rId30"/>
    <p:sldId id="296" r:id="rId31"/>
    <p:sldId id="294" r:id="rId32"/>
    <p:sldId id="293" r:id="rId33"/>
    <p:sldId id="295" r:id="rId34"/>
    <p:sldId id="297" r:id="rId35"/>
    <p:sldId id="304" r:id="rId36"/>
    <p:sldId id="305" r:id="rId37"/>
    <p:sldId id="303" r:id="rId38"/>
    <p:sldId id="306" r:id="rId39"/>
    <p:sldId id="265" r:id="rId40"/>
    <p:sldId id="258" r:id="rId41"/>
    <p:sldId id="299" r:id="rId4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7" autoAdjust="0"/>
  </p:normalViewPr>
  <p:slideViewPr>
    <p:cSldViewPr>
      <p:cViewPr>
        <p:scale>
          <a:sx n="80" d="100"/>
          <a:sy n="80" d="100"/>
        </p:scale>
        <p:origin x="-108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_EWA_I5\!_EWA\Moje_Dokumenty\Politechnika_Gda&#324;ska\Semestr_mgr_3\_praca_mgr\Designathon-lista-wykresy-nowe-E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_EWA_I5\!_EWA\Moje_Dokumenty\Politechnika_Gda&#324;ska\Semestr_mgr_3\_praca_mgr\Designathon-lista-wykresy-nowe-E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_EWA_I5\!_EWA\Moje_Dokumenty\Politechnika_Gda&#324;ska\Semestr_mgr_3\_praca_mgr\Designathon-lista-wykresy-nowe-E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_EWA_I5\!_EWA\Moje_Dokumenty\Politechnika_Gda&#324;ska\!_praktyka\SP4CE\eTEE\2017\uczestnicy-zestawienie-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Arkusz1!$L$3</c:f>
              <c:strCache>
                <c:ptCount val="1"/>
                <c:pt idx="0">
                  <c:v>l. uczestników</c:v>
                </c:pt>
              </c:strCache>
            </c:strRef>
          </c:tx>
          <c:invertIfNegative val="0"/>
          <c:cat>
            <c:strRef>
              <c:f>Arkusz1!$K$4:$K$10</c:f>
              <c:strCache>
                <c:ptCount val="7"/>
                <c:pt idx="0">
                  <c:v>Electrical</c:v>
                </c:pt>
                <c:pt idx="1">
                  <c:v>IT</c:v>
                </c:pt>
                <c:pt idx="2">
                  <c:v>Physics</c:v>
                </c:pt>
                <c:pt idx="3">
                  <c:v>Mechanical</c:v>
                </c:pt>
                <c:pt idx="4">
                  <c:v>Management</c:v>
                </c:pt>
                <c:pt idx="5">
                  <c:v>Medicine</c:v>
                </c:pt>
                <c:pt idx="6">
                  <c:v>other</c:v>
                </c:pt>
              </c:strCache>
            </c:strRef>
          </c:cat>
          <c:val>
            <c:numRef>
              <c:f>Arkusz1!$L$4:$L$10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48192"/>
        <c:axId val="109049728"/>
      </c:barChart>
      <c:catAx>
        <c:axId val="10904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49728"/>
        <c:crosses val="autoZero"/>
        <c:auto val="1"/>
        <c:lblAlgn val="ctr"/>
        <c:lblOffset val="100"/>
        <c:noMultiLvlLbl val="0"/>
      </c:catAx>
      <c:valAx>
        <c:axId val="10904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4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Arkusz1!$L$15</c:f>
              <c:strCache>
                <c:ptCount val="1"/>
                <c:pt idx="0">
                  <c:v>l. uczestników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cat>
            <c:strRef>
              <c:f>Arkusz1!$K$16:$K$23</c:f>
              <c:strCache>
                <c:ptCount val="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V+</c:v>
                </c:pt>
                <c:pt idx="6">
                  <c:v>PhD</c:v>
                </c:pt>
                <c:pt idx="7">
                  <c:v>Academic Teachers</c:v>
                </c:pt>
              </c:strCache>
            </c:strRef>
          </c:cat>
          <c:val>
            <c:numRef>
              <c:f>Arkusz1!$L$16:$L$23</c:f>
              <c:numCache>
                <c:formatCode>General</c:formatCode>
                <c:ptCount val="8"/>
                <c:pt idx="0">
                  <c:v>7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87744"/>
        <c:axId val="109105920"/>
      </c:barChart>
      <c:catAx>
        <c:axId val="10908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105920"/>
        <c:crosses val="autoZero"/>
        <c:auto val="1"/>
        <c:lblAlgn val="ctr"/>
        <c:lblOffset val="100"/>
        <c:noMultiLvlLbl val="0"/>
      </c:catAx>
      <c:valAx>
        <c:axId val="10910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8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65756960792272"/>
                  <c:y val="-2.41396910606734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9957821251725023E-2"/>
                  <c:y val="-0.120125626495825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049770273561179"/>
                  <c:y val="-2.111835214089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1979176226796055E-2"/>
                  <c:y val="0.154427960942250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Arkusz1!$N$42:$N$45</c:f>
              <c:strCache>
                <c:ptCount val="4"/>
                <c:pt idx="0">
                  <c:v>GUT students</c:v>
                </c:pt>
                <c:pt idx="1">
                  <c:v>MUD students</c:v>
                </c:pt>
                <c:pt idx="2">
                  <c:v>PhD</c:v>
                </c:pt>
                <c:pt idx="3">
                  <c:v>Academic Teachers</c:v>
                </c:pt>
              </c:strCache>
            </c:strRef>
          </c:cat>
          <c:val>
            <c:numRef>
              <c:f>Arkusz1!$O$42:$O$45</c:f>
              <c:numCache>
                <c:formatCode>General</c:formatCode>
                <c:ptCount val="4"/>
                <c:pt idx="0">
                  <c:v>12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16213174381587"/>
          <c:y val="0.19791824248230913"/>
          <c:w val="0.2587043753551429"/>
          <c:h val="0.520439140840523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8939401442777"/>
          <c:y val="0.2207237791336118"/>
          <c:w val="0.78904636920384952"/>
          <c:h val="0.6746249870736149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915350203866027"/>
                  <c:y val="-6.5379444830184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070886671028328"/>
                  <c:y val="-2.5249719728111077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826950297703586E-2"/>
                  <c:y val="5.80238559351991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Arkusz1!$A$2:$A$11</c:f>
              <c:strCache>
                <c:ptCount val="10"/>
                <c:pt idx="0">
                  <c:v>Gdańsk University 
of Technology</c:v>
                </c:pt>
                <c:pt idx="1">
                  <c:v>Medical University 
of Gdańsk</c:v>
                </c:pt>
                <c:pt idx="2">
                  <c:v>High Schools 
(Poland)</c:v>
                </c:pt>
                <c:pt idx="3">
                  <c:v>ACSA PG
(Poland)</c:v>
                </c:pt>
                <c:pt idx="4">
                  <c:v>EFLtalks
(Brazil)</c:v>
                </c:pt>
                <c:pt idx="5">
                  <c:v>IDEC
(Greece)</c:v>
                </c:pt>
                <c:pt idx="6">
                  <c:v>PIAP 
(Poland)</c:v>
                </c:pt>
                <c:pt idx="7">
                  <c:v>PRO-MED 
(Poland)</c:v>
                </c:pt>
                <c:pt idx="8">
                  <c:v>SchemOut Education
(Poland)</c:v>
                </c:pt>
                <c:pt idx="9">
                  <c:v>TREBAG 
(Hungary)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17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EE8CC-1ACD-4857-91AB-BAEB26F3957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18DCE1-595C-4655-A853-7BE9471208B0}">
      <dgm:prSet phldrT="[Tekst]"/>
      <dgm:spPr/>
      <dgm:t>
        <a:bodyPr/>
        <a:lstStyle/>
        <a:p>
          <a:r>
            <a:rPr lang="pl-PL" dirty="0" smtClean="0"/>
            <a:t>TECHNICIAN</a:t>
          </a:r>
          <a:endParaRPr lang="pl-PL" dirty="0"/>
        </a:p>
      </dgm:t>
    </dgm:pt>
    <dgm:pt modelId="{5335AB45-2C3C-436A-90E5-A00695A3081E}" type="parTrans" cxnId="{F48DFA8F-2F3E-4E40-8B95-4BD65B1DA140}">
      <dgm:prSet/>
      <dgm:spPr/>
      <dgm:t>
        <a:bodyPr/>
        <a:lstStyle/>
        <a:p>
          <a:endParaRPr lang="pl-PL"/>
        </a:p>
      </dgm:t>
    </dgm:pt>
    <dgm:pt modelId="{94296BC0-0419-4F92-8FC3-A2BE126B3750}" type="sibTrans" cxnId="{F48DFA8F-2F3E-4E40-8B95-4BD65B1DA140}">
      <dgm:prSet/>
      <dgm:spPr/>
      <dgm:t>
        <a:bodyPr/>
        <a:lstStyle/>
        <a:p>
          <a:endParaRPr lang="pl-PL"/>
        </a:p>
      </dgm:t>
    </dgm:pt>
    <dgm:pt modelId="{539604BE-2567-47EF-8A9F-DE5CB023124E}">
      <dgm:prSet phldrT="[Tekst]"/>
      <dgm:spPr/>
      <dgm:t>
        <a:bodyPr/>
        <a:lstStyle/>
        <a:p>
          <a:r>
            <a:rPr lang="pl-PL" dirty="0" smtClean="0"/>
            <a:t>Computer </a:t>
          </a:r>
          <a:r>
            <a:rPr lang="pl-PL" dirty="0" err="1" smtClean="0"/>
            <a:t>Tomography</a:t>
          </a:r>
          <a:endParaRPr lang="pl-PL" dirty="0"/>
        </a:p>
      </dgm:t>
    </dgm:pt>
    <dgm:pt modelId="{D62020C9-4820-439E-8ED0-B154D951CBA2}" type="parTrans" cxnId="{A90C7DAD-A759-434A-8084-8F5C95C683CA}">
      <dgm:prSet/>
      <dgm:spPr/>
      <dgm:t>
        <a:bodyPr/>
        <a:lstStyle/>
        <a:p>
          <a:endParaRPr lang="pl-PL"/>
        </a:p>
      </dgm:t>
    </dgm:pt>
    <dgm:pt modelId="{1AE42BF2-6ECA-403C-A206-CE183805CCEE}" type="sibTrans" cxnId="{A90C7DAD-A759-434A-8084-8F5C95C683CA}">
      <dgm:prSet/>
      <dgm:spPr/>
      <dgm:t>
        <a:bodyPr/>
        <a:lstStyle/>
        <a:p>
          <a:endParaRPr lang="pl-PL"/>
        </a:p>
      </dgm:t>
    </dgm:pt>
    <dgm:pt modelId="{E5681726-A61C-4A1F-8339-0D2C43A0BAA9}">
      <dgm:prSet phldrT="[Tekst]"/>
      <dgm:spPr/>
      <dgm:t>
        <a:bodyPr/>
        <a:lstStyle/>
        <a:p>
          <a:r>
            <a:rPr lang="pl-PL" dirty="0" smtClean="0"/>
            <a:t>RADIOLOGIST</a:t>
          </a:r>
          <a:endParaRPr lang="pl-PL" dirty="0"/>
        </a:p>
      </dgm:t>
    </dgm:pt>
    <dgm:pt modelId="{680441EC-769C-425E-BED1-66337BD354D3}" type="parTrans" cxnId="{3FF41C1C-ED3B-468B-BABB-DDD90686AE24}">
      <dgm:prSet/>
      <dgm:spPr/>
      <dgm:t>
        <a:bodyPr/>
        <a:lstStyle/>
        <a:p>
          <a:endParaRPr lang="pl-PL"/>
        </a:p>
      </dgm:t>
    </dgm:pt>
    <dgm:pt modelId="{84C684AE-D0DA-4C5A-8FD2-639301A669EA}" type="sibTrans" cxnId="{3FF41C1C-ED3B-468B-BABB-DDD90686AE24}">
      <dgm:prSet/>
      <dgm:spPr/>
      <dgm:t>
        <a:bodyPr/>
        <a:lstStyle/>
        <a:p>
          <a:endParaRPr lang="pl-PL"/>
        </a:p>
      </dgm:t>
    </dgm:pt>
    <dgm:pt modelId="{6FD7CCC3-DC5D-465E-9400-432CF28038D1}">
      <dgm:prSet phldrT="[Tekst]"/>
      <dgm:spPr/>
      <dgm:t>
        <a:bodyPr/>
        <a:lstStyle/>
        <a:p>
          <a:r>
            <a:rPr lang="pl-PL" dirty="0" err="1" smtClean="0"/>
            <a:t>Diagnosis</a:t>
          </a:r>
          <a:endParaRPr lang="pl-PL" dirty="0"/>
        </a:p>
      </dgm:t>
    </dgm:pt>
    <dgm:pt modelId="{BDBD0AB1-2DFB-4C27-A65A-31A08A7122CB}" type="parTrans" cxnId="{7945D618-56E4-4822-9E39-DCFB2A6FE1E0}">
      <dgm:prSet/>
      <dgm:spPr/>
      <dgm:t>
        <a:bodyPr/>
        <a:lstStyle/>
        <a:p>
          <a:endParaRPr lang="pl-PL"/>
        </a:p>
      </dgm:t>
    </dgm:pt>
    <dgm:pt modelId="{C09A1B1B-ADDC-4667-96BD-20393253202E}" type="sibTrans" cxnId="{7945D618-56E4-4822-9E39-DCFB2A6FE1E0}">
      <dgm:prSet/>
      <dgm:spPr/>
      <dgm:t>
        <a:bodyPr/>
        <a:lstStyle/>
        <a:p>
          <a:endParaRPr lang="pl-PL"/>
        </a:p>
      </dgm:t>
    </dgm:pt>
    <dgm:pt modelId="{375C8F15-E8AD-43FE-9305-90359341198C}">
      <dgm:prSet phldrT="[Tekst]"/>
      <dgm:spPr/>
      <dgm:t>
        <a:bodyPr/>
        <a:lstStyle/>
        <a:p>
          <a:r>
            <a:rPr lang="pl-PL" b="1" smtClean="0">
              <a:solidFill>
                <a:srgbClr val="FFC000"/>
              </a:solidFill>
            </a:rPr>
            <a:t>MOODLE</a:t>
          </a:r>
          <a:endParaRPr lang="pl-PL" b="1" dirty="0">
            <a:solidFill>
              <a:srgbClr val="FFC000"/>
            </a:solidFill>
          </a:endParaRPr>
        </a:p>
      </dgm:t>
    </dgm:pt>
    <dgm:pt modelId="{D56FFEE1-F926-4D78-BDB0-089A8E9E3A34}" type="parTrans" cxnId="{90493A41-127C-478C-94F1-4DE4972C00C5}">
      <dgm:prSet/>
      <dgm:spPr/>
      <dgm:t>
        <a:bodyPr/>
        <a:lstStyle/>
        <a:p>
          <a:endParaRPr lang="pl-PL"/>
        </a:p>
      </dgm:t>
    </dgm:pt>
    <dgm:pt modelId="{F25A2C83-27E5-4295-A8C9-925386905DE8}" type="sibTrans" cxnId="{90493A41-127C-478C-94F1-4DE4972C00C5}">
      <dgm:prSet/>
      <dgm:spPr/>
      <dgm:t>
        <a:bodyPr/>
        <a:lstStyle/>
        <a:p>
          <a:endParaRPr lang="pl-PL"/>
        </a:p>
      </dgm:t>
    </dgm:pt>
    <dgm:pt modelId="{13BA7A18-C1D3-4297-93C9-ACD85C2A57BC}">
      <dgm:prSet phldrT="[Tekst]"/>
      <dgm:spPr/>
      <dgm:t>
        <a:bodyPr/>
        <a:lstStyle/>
        <a:p>
          <a:r>
            <a:rPr lang="pl-PL" dirty="0" err="1" smtClean="0"/>
            <a:t>Consultations</a:t>
          </a:r>
          <a:endParaRPr lang="pl-PL" dirty="0"/>
        </a:p>
      </dgm:t>
    </dgm:pt>
    <dgm:pt modelId="{3C9019AA-8303-4EA2-8D18-C781D569C1F0}" type="parTrans" cxnId="{14E2CE75-AC14-4660-8F7D-3DDBA1BC7C3C}">
      <dgm:prSet/>
      <dgm:spPr/>
      <dgm:t>
        <a:bodyPr/>
        <a:lstStyle/>
        <a:p>
          <a:endParaRPr lang="pl-PL"/>
        </a:p>
      </dgm:t>
    </dgm:pt>
    <dgm:pt modelId="{5154D17A-6F6C-4C9E-AD68-2EA7C68BA0F5}" type="sibTrans" cxnId="{14E2CE75-AC14-4660-8F7D-3DDBA1BC7C3C}">
      <dgm:prSet/>
      <dgm:spPr/>
      <dgm:t>
        <a:bodyPr/>
        <a:lstStyle/>
        <a:p>
          <a:endParaRPr lang="pl-PL"/>
        </a:p>
      </dgm:t>
    </dgm:pt>
    <dgm:pt modelId="{D32D090F-4CAC-4172-8111-A4BF8EDF3C4A}">
      <dgm:prSet phldrT="[Tekst]"/>
      <dgm:spPr/>
      <dgm:t>
        <a:bodyPr/>
        <a:lstStyle/>
        <a:p>
          <a:r>
            <a:rPr lang="pl-PL" dirty="0" err="1" smtClean="0"/>
            <a:t>Sharing</a:t>
          </a:r>
          <a:endParaRPr lang="pl-PL" dirty="0"/>
        </a:p>
      </dgm:t>
    </dgm:pt>
    <dgm:pt modelId="{BA411539-DCDD-4C8F-B22F-D0787301213E}" type="parTrans" cxnId="{EA893028-0F3F-4D60-ABF8-C894B6983138}">
      <dgm:prSet/>
      <dgm:spPr/>
      <dgm:t>
        <a:bodyPr/>
        <a:lstStyle/>
        <a:p>
          <a:endParaRPr lang="pl-PL"/>
        </a:p>
      </dgm:t>
    </dgm:pt>
    <dgm:pt modelId="{8FA1EC60-D24F-4288-930A-6385B24E896E}" type="sibTrans" cxnId="{EA893028-0F3F-4D60-ABF8-C894B6983138}">
      <dgm:prSet/>
      <dgm:spPr/>
      <dgm:t>
        <a:bodyPr/>
        <a:lstStyle/>
        <a:p>
          <a:endParaRPr lang="pl-PL"/>
        </a:p>
      </dgm:t>
    </dgm:pt>
    <dgm:pt modelId="{03D7E9DF-D762-4B2D-BEC2-74C28FF701AE}">
      <dgm:prSet phldrT="[Tekst]"/>
      <dgm:spPr/>
      <dgm:t>
        <a:bodyPr/>
        <a:lstStyle/>
        <a:p>
          <a:r>
            <a:rPr lang="pl-PL" dirty="0" err="1" smtClean="0"/>
            <a:t>Treatment</a:t>
          </a:r>
          <a:r>
            <a:rPr lang="pl-PL" dirty="0" smtClean="0"/>
            <a:t> </a:t>
          </a:r>
          <a:r>
            <a:rPr lang="pl-PL" dirty="0" err="1" smtClean="0"/>
            <a:t>planning</a:t>
          </a:r>
          <a:endParaRPr lang="pl-PL" dirty="0"/>
        </a:p>
      </dgm:t>
    </dgm:pt>
    <dgm:pt modelId="{D3F8E718-8ECC-43C4-9B14-0E36BFE43188}" type="parTrans" cxnId="{7CCD5477-374D-41D8-9F48-45005A942FD1}">
      <dgm:prSet/>
      <dgm:spPr/>
      <dgm:t>
        <a:bodyPr/>
        <a:lstStyle/>
        <a:p>
          <a:endParaRPr lang="pl-PL"/>
        </a:p>
      </dgm:t>
    </dgm:pt>
    <dgm:pt modelId="{0AE14306-C387-4A8C-BFC1-C705DA723D8C}" type="sibTrans" cxnId="{7CCD5477-374D-41D8-9F48-45005A942FD1}">
      <dgm:prSet/>
      <dgm:spPr/>
      <dgm:t>
        <a:bodyPr/>
        <a:lstStyle/>
        <a:p>
          <a:endParaRPr lang="pl-PL"/>
        </a:p>
      </dgm:t>
    </dgm:pt>
    <dgm:pt modelId="{33660D8C-6D4A-41E7-A089-289639BD632F}" type="pres">
      <dgm:prSet presAssocID="{957EE8CC-1ACD-4857-91AB-BAEB26F39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04561E-FF20-4E4F-B0CD-2E411B9CF8A9}" type="pres">
      <dgm:prSet presAssocID="{A918DCE1-595C-4655-A853-7BE9471208B0}" presName="composite" presStyleCnt="0"/>
      <dgm:spPr/>
    </dgm:pt>
    <dgm:pt modelId="{35DD9C0E-25D5-4E96-9DD6-11DD88D859DA}" type="pres">
      <dgm:prSet presAssocID="{A918DCE1-595C-4655-A853-7BE9471208B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8AC871-9B15-4E60-8DCB-6A8A589ECD59}" type="pres">
      <dgm:prSet presAssocID="{A918DCE1-595C-4655-A853-7BE9471208B0}" presName="parSh" presStyleLbl="node1" presStyleIdx="0" presStyleCnt="3"/>
      <dgm:spPr/>
      <dgm:t>
        <a:bodyPr/>
        <a:lstStyle/>
        <a:p>
          <a:endParaRPr lang="pl-PL"/>
        </a:p>
      </dgm:t>
    </dgm:pt>
    <dgm:pt modelId="{01521A88-7F45-4B4E-ACB0-D922EF28064B}" type="pres">
      <dgm:prSet presAssocID="{A918DCE1-595C-4655-A853-7BE9471208B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502AFE-F657-4F80-911F-7C7177661BF9}" type="pres">
      <dgm:prSet presAssocID="{94296BC0-0419-4F92-8FC3-A2BE126B3750}" presName="sibTrans" presStyleLbl="sibTrans2D1" presStyleIdx="0" presStyleCnt="2"/>
      <dgm:spPr/>
      <dgm:t>
        <a:bodyPr/>
        <a:lstStyle/>
        <a:p>
          <a:endParaRPr lang="pl-PL"/>
        </a:p>
      </dgm:t>
    </dgm:pt>
    <dgm:pt modelId="{1F060F1A-B340-4AB7-AAF3-52C6BFA679F9}" type="pres">
      <dgm:prSet presAssocID="{94296BC0-0419-4F92-8FC3-A2BE126B3750}" presName="connTx" presStyleLbl="sibTrans2D1" presStyleIdx="0" presStyleCnt="2"/>
      <dgm:spPr/>
      <dgm:t>
        <a:bodyPr/>
        <a:lstStyle/>
        <a:p>
          <a:endParaRPr lang="pl-PL"/>
        </a:p>
      </dgm:t>
    </dgm:pt>
    <dgm:pt modelId="{4506525F-37E2-4E59-921A-652304D52C97}" type="pres">
      <dgm:prSet presAssocID="{E5681726-A61C-4A1F-8339-0D2C43A0BAA9}" presName="composite" presStyleCnt="0"/>
      <dgm:spPr/>
    </dgm:pt>
    <dgm:pt modelId="{7D4F37F6-A692-4D5F-864A-E6350D47189B}" type="pres">
      <dgm:prSet presAssocID="{E5681726-A61C-4A1F-8339-0D2C43A0BAA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67752A-C2CE-416C-AACC-CF4FFC72BFAD}" type="pres">
      <dgm:prSet presAssocID="{E5681726-A61C-4A1F-8339-0D2C43A0BAA9}" presName="parSh" presStyleLbl="node1" presStyleIdx="1" presStyleCnt="3"/>
      <dgm:spPr/>
      <dgm:t>
        <a:bodyPr/>
        <a:lstStyle/>
        <a:p>
          <a:endParaRPr lang="pl-PL"/>
        </a:p>
      </dgm:t>
    </dgm:pt>
    <dgm:pt modelId="{71E82010-A93C-4FD6-825E-A371F5D20CB0}" type="pres">
      <dgm:prSet presAssocID="{E5681726-A61C-4A1F-8339-0D2C43A0BAA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81E010-D46C-4209-A709-9AA5ACC4C090}" type="pres">
      <dgm:prSet presAssocID="{84C684AE-D0DA-4C5A-8FD2-639301A669EA}" presName="sibTrans" presStyleLbl="sibTrans2D1" presStyleIdx="1" presStyleCnt="2"/>
      <dgm:spPr/>
      <dgm:t>
        <a:bodyPr/>
        <a:lstStyle/>
        <a:p>
          <a:endParaRPr lang="pl-PL"/>
        </a:p>
      </dgm:t>
    </dgm:pt>
    <dgm:pt modelId="{739D8821-FFF9-4044-8365-117CD7C639AD}" type="pres">
      <dgm:prSet presAssocID="{84C684AE-D0DA-4C5A-8FD2-639301A669EA}" presName="connTx" presStyleLbl="sibTrans2D1" presStyleIdx="1" presStyleCnt="2"/>
      <dgm:spPr/>
      <dgm:t>
        <a:bodyPr/>
        <a:lstStyle/>
        <a:p>
          <a:endParaRPr lang="pl-PL"/>
        </a:p>
      </dgm:t>
    </dgm:pt>
    <dgm:pt modelId="{E1076B1E-367F-4ABA-AFF1-F04ED81B724F}" type="pres">
      <dgm:prSet presAssocID="{375C8F15-E8AD-43FE-9305-90359341198C}" presName="composite" presStyleCnt="0"/>
      <dgm:spPr/>
    </dgm:pt>
    <dgm:pt modelId="{0AD2CF43-801C-44B7-B2B8-0D52961BCC16}" type="pres">
      <dgm:prSet presAssocID="{375C8F15-E8AD-43FE-9305-90359341198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36F9B9-44A3-469E-BF09-E0205E89EF20}" type="pres">
      <dgm:prSet presAssocID="{375C8F15-E8AD-43FE-9305-90359341198C}" presName="parSh" presStyleLbl="node1" presStyleIdx="2" presStyleCnt="3"/>
      <dgm:spPr/>
      <dgm:t>
        <a:bodyPr/>
        <a:lstStyle/>
        <a:p>
          <a:endParaRPr lang="pl-PL"/>
        </a:p>
      </dgm:t>
    </dgm:pt>
    <dgm:pt modelId="{3DEDD52A-8296-4BE9-826E-97FABA779E56}" type="pres">
      <dgm:prSet presAssocID="{375C8F15-E8AD-43FE-9305-90359341198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7D9F6E-87F4-478B-9E37-35FDD4E9A72A}" type="presOf" srcId="{A918DCE1-595C-4655-A853-7BE9471208B0}" destId="{35DD9C0E-25D5-4E96-9DD6-11DD88D859DA}" srcOrd="0" destOrd="0" presId="urn:microsoft.com/office/officeart/2005/8/layout/process3"/>
    <dgm:cxn modelId="{5753C62D-BE6C-407D-9A37-6412AD8258A2}" type="presOf" srcId="{84C684AE-D0DA-4C5A-8FD2-639301A669EA}" destId="{739D8821-FFF9-4044-8365-117CD7C639AD}" srcOrd="1" destOrd="0" presId="urn:microsoft.com/office/officeart/2005/8/layout/process3"/>
    <dgm:cxn modelId="{3FF41C1C-ED3B-468B-BABB-DDD90686AE24}" srcId="{957EE8CC-1ACD-4857-91AB-BAEB26F3957A}" destId="{E5681726-A61C-4A1F-8339-0D2C43A0BAA9}" srcOrd="1" destOrd="0" parTransId="{680441EC-769C-425E-BED1-66337BD354D3}" sibTransId="{84C684AE-D0DA-4C5A-8FD2-639301A669EA}"/>
    <dgm:cxn modelId="{D82CD659-3168-414C-A957-E30894B0FED8}" type="presOf" srcId="{03D7E9DF-D762-4B2D-BEC2-74C28FF701AE}" destId="{3DEDD52A-8296-4BE9-826E-97FABA779E56}" srcOrd="0" destOrd="1" presId="urn:microsoft.com/office/officeart/2005/8/layout/process3"/>
    <dgm:cxn modelId="{061CF1DF-6C9E-40D7-9408-CF27C76E3BBE}" type="presOf" srcId="{84C684AE-D0DA-4C5A-8FD2-639301A669EA}" destId="{1081E010-D46C-4209-A709-9AA5ACC4C090}" srcOrd="0" destOrd="0" presId="urn:microsoft.com/office/officeart/2005/8/layout/process3"/>
    <dgm:cxn modelId="{3106EA10-AF39-4BF2-8003-BE8C9D9123F7}" type="presOf" srcId="{94296BC0-0419-4F92-8FC3-A2BE126B3750}" destId="{1F060F1A-B340-4AB7-AAF3-52C6BFA679F9}" srcOrd="1" destOrd="0" presId="urn:microsoft.com/office/officeart/2005/8/layout/process3"/>
    <dgm:cxn modelId="{14E2CE75-AC14-4660-8F7D-3DDBA1BC7C3C}" srcId="{375C8F15-E8AD-43FE-9305-90359341198C}" destId="{13BA7A18-C1D3-4297-93C9-ACD85C2A57BC}" srcOrd="0" destOrd="0" parTransId="{3C9019AA-8303-4EA2-8D18-C781D569C1F0}" sibTransId="{5154D17A-6F6C-4C9E-AD68-2EA7C68BA0F5}"/>
    <dgm:cxn modelId="{293AEEA3-265D-495F-AE56-18DD648B6674}" type="presOf" srcId="{13BA7A18-C1D3-4297-93C9-ACD85C2A57BC}" destId="{3DEDD52A-8296-4BE9-826E-97FABA779E56}" srcOrd="0" destOrd="0" presId="urn:microsoft.com/office/officeart/2005/8/layout/process3"/>
    <dgm:cxn modelId="{A56DEC9A-7E43-4A8B-8C41-C2AE64E52C84}" type="presOf" srcId="{E5681726-A61C-4A1F-8339-0D2C43A0BAA9}" destId="{B367752A-C2CE-416C-AACC-CF4FFC72BFAD}" srcOrd="1" destOrd="0" presId="urn:microsoft.com/office/officeart/2005/8/layout/process3"/>
    <dgm:cxn modelId="{91D4330E-6871-49EE-B0C6-5E34C46F45EB}" type="presOf" srcId="{D32D090F-4CAC-4172-8111-A4BF8EDF3C4A}" destId="{71E82010-A93C-4FD6-825E-A371F5D20CB0}" srcOrd="0" destOrd="1" presId="urn:microsoft.com/office/officeart/2005/8/layout/process3"/>
    <dgm:cxn modelId="{7CCD5477-374D-41D8-9F48-45005A942FD1}" srcId="{375C8F15-E8AD-43FE-9305-90359341198C}" destId="{03D7E9DF-D762-4B2D-BEC2-74C28FF701AE}" srcOrd="1" destOrd="0" parTransId="{D3F8E718-8ECC-43C4-9B14-0E36BFE43188}" sibTransId="{0AE14306-C387-4A8C-BFC1-C705DA723D8C}"/>
    <dgm:cxn modelId="{513958BD-13CB-48DA-898D-AD0A27404A42}" type="presOf" srcId="{A918DCE1-595C-4655-A853-7BE9471208B0}" destId="{388AC871-9B15-4E60-8DCB-6A8A589ECD59}" srcOrd="1" destOrd="0" presId="urn:microsoft.com/office/officeart/2005/8/layout/process3"/>
    <dgm:cxn modelId="{EA893028-0F3F-4D60-ABF8-C894B6983138}" srcId="{E5681726-A61C-4A1F-8339-0D2C43A0BAA9}" destId="{D32D090F-4CAC-4172-8111-A4BF8EDF3C4A}" srcOrd="1" destOrd="0" parTransId="{BA411539-DCDD-4C8F-B22F-D0787301213E}" sibTransId="{8FA1EC60-D24F-4288-930A-6385B24E896E}"/>
    <dgm:cxn modelId="{CF7FA4CC-9A49-41B2-B5D5-C881E395CF14}" type="presOf" srcId="{6FD7CCC3-DC5D-465E-9400-432CF28038D1}" destId="{71E82010-A93C-4FD6-825E-A371F5D20CB0}" srcOrd="0" destOrd="0" presId="urn:microsoft.com/office/officeart/2005/8/layout/process3"/>
    <dgm:cxn modelId="{5BE1B0E8-F2D4-482D-8998-60EE58BFDB8F}" type="presOf" srcId="{539604BE-2567-47EF-8A9F-DE5CB023124E}" destId="{01521A88-7F45-4B4E-ACB0-D922EF28064B}" srcOrd="0" destOrd="0" presId="urn:microsoft.com/office/officeart/2005/8/layout/process3"/>
    <dgm:cxn modelId="{A90C7DAD-A759-434A-8084-8F5C95C683CA}" srcId="{A918DCE1-595C-4655-A853-7BE9471208B0}" destId="{539604BE-2567-47EF-8A9F-DE5CB023124E}" srcOrd="0" destOrd="0" parTransId="{D62020C9-4820-439E-8ED0-B154D951CBA2}" sibTransId="{1AE42BF2-6ECA-403C-A206-CE183805CCEE}"/>
    <dgm:cxn modelId="{7945D618-56E4-4822-9E39-DCFB2A6FE1E0}" srcId="{E5681726-A61C-4A1F-8339-0D2C43A0BAA9}" destId="{6FD7CCC3-DC5D-465E-9400-432CF28038D1}" srcOrd="0" destOrd="0" parTransId="{BDBD0AB1-2DFB-4C27-A65A-31A08A7122CB}" sibTransId="{C09A1B1B-ADDC-4667-96BD-20393253202E}"/>
    <dgm:cxn modelId="{F48DFA8F-2F3E-4E40-8B95-4BD65B1DA140}" srcId="{957EE8CC-1ACD-4857-91AB-BAEB26F3957A}" destId="{A918DCE1-595C-4655-A853-7BE9471208B0}" srcOrd="0" destOrd="0" parTransId="{5335AB45-2C3C-436A-90E5-A00695A3081E}" sibTransId="{94296BC0-0419-4F92-8FC3-A2BE126B3750}"/>
    <dgm:cxn modelId="{90493A41-127C-478C-94F1-4DE4972C00C5}" srcId="{957EE8CC-1ACD-4857-91AB-BAEB26F3957A}" destId="{375C8F15-E8AD-43FE-9305-90359341198C}" srcOrd="2" destOrd="0" parTransId="{D56FFEE1-F926-4D78-BDB0-089A8E9E3A34}" sibTransId="{F25A2C83-27E5-4295-A8C9-925386905DE8}"/>
    <dgm:cxn modelId="{EFDFDA4E-8EE1-4002-BB70-47D595CA8C0A}" type="presOf" srcId="{94296BC0-0419-4F92-8FC3-A2BE126B3750}" destId="{D4502AFE-F657-4F80-911F-7C7177661BF9}" srcOrd="0" destOrd="0" presId="urn:microsoft.com/office/officeart/2005/8/layout/process3"/>
    <dgm:cxn modelId="{8EBEB97B-872A-4178-B017-A5EF5564854E}" type="presOf" srcId="{957EE8CC-1ACD-4857-91AB-BAEB26F3957A}" destId="{33660D8C-6D4A-41E7-A089-289639BD632F}" srcOrd="0" destOrd="0" presId="urn:microsoft.com/office/officeart/2005/8/layout/process3"/>
    <dgm:cxn modelId="{CED80EDA-D7E8-4EEA-A212-BD056AABE9D9}" type="presOf" srcId="{375C8F15-E8AD-43FE-9305-90359341198C}" destId="{0AD2CF43-801C-44B7-B2B8-0D52961BCC16}" srcOrd="0" destOrd="0" presId="urn:microsoft.com/office/officeart/2005/8/layout/process3"/>
    <dgm:cxn modelId="{CE16746B-D26D-4BE9-8B18-16383C85FC97}" type="presOf" srcId="{375C8F15-E8AD-43FE-9305-90359341198C}" destId="{1036F9B9-44A3-469E-BF09-E0205E89EF20}" srcOrd="1" destOrd="0" presId="urn:microsoft.com/office/officeart/2005/8/layout/process3"/>
    <dgm:cxn modelId="{3436A2DD-8F6E-4054-B685-70EAFD0EEA68}" type="presOf" srcId="{E5681726-A61C-4A1F-8339-0D2C43A0BAA9}" destId="{7D4F37F6-A692-4D5F-864A-E6350D47189B}" srcOrd="0" destOrd="0" presId="urn:microsoft.com/office/officeart/2005/8/layout/process3"/>
    <dgm:cxn modelId="{2DC64565-E3DC-439E-AEC0-38CB670B9A98}" type="presParOf" srcId="{33660D8C-6D4A-41E7-A089-289639BD632F}" destId="{3B04561E-FF20-4E4F-B0CD-2E411B9CF8A9}" srcOrd="0" destOrd="0" presId="urn:microsoft.com/office/officeart/2005/8/layout/process3"/>
    <dgm:cxn modelId="{7B360A62-E1C8-4805-85E0-46FE0219E162}" type="presParOf" srcId="{3B04561E-FF20-4E4F-B0CD-2E411B9CF8A9}" destId="{35DD9C0E-25D5-4E96-9DD6-11DD88D859DA}" srcOrd="0" destOrd="0" presId="urn:microsoft.com/office/officeart/2005/8/layout/process3"/>
    <dgm:cxn modelId="{B727E5A7-2BEB-4CF7-A208-3C6ADCA432D2}" type="presParOf" srcId="{3B04561E-FF20-4E4F-B0CD-2E411B9CF8A9}" destId="{388AC871-9B15-4E60-8DCB-6A8A589ECD59}" srcOrd="1" destOrd="0" presId="urn:microsoft.com/office/officeart/2005/8/layout/process3"/>
    <dgm:cxn modelId="{6D1C185D-772B-4EDE-9516-4F1235A529BD}" type="presParOf" srcId="{3B04561E-FF20-4E4F-B0CD-2E411B9CF8A9}" destId="{01521A88-7F45-4B4E-ACB0-D922EF28064B}" srcOrd="2" destOrd="0" presId="urn:microsoft.com/office/officeart/2005/8/layout/process3"/>
    <dgm:cxn modelId="{C2EED583-65AC-4F33-812C-42178D381E42}" type="presParOf" srcId="{33660D8C-6D4A-41E7-A089-289639BD632F}" destId="{D4502AFE-F657-4F80-911F-7C7177661BF9}" srcOrd="1" destOrd="0" presId="urn:microsoft.com/office/officeart/2005/8/layout/process3"/>
    <dgm:cxn modelId="{5E609830-27D4-4150-937D-5976BDDF6F05}" type="presParOf" srcId="{D4502AFE-F657-4F80-911F-7C7177661BF9}" destId="{1F060F1A-B340-4AB7-AAF3-52C6BFA679F9}" srcOrd="0" destOrd="0" presId="urn:microsoft.com/office/officeart/2005/8/layout/process3"/>
    <dgm:cxn modelId="{6B6B7381-E5BE-44E2-9325-B946655F531C}" type="presParOf" srcId="{33660D8C-6D4A-41E7-A089-289639BD632F}" destId="{4506525F-37E2-4E59-921A-652304D52C97}" srcOrd="2" destOrd="0" presId="urn:microsoft.com/office/officeart/2005/8/layout/process3"/>
    <dgm:cxn modelId="{EE45F0EC-CBA7-436C-A212-0C6D7CE5266E}" type="presParOf" srcId="{4506525F-37E2-4E59-921A-652304D52C97}" destId="{7D4F37F6-A692-4D5F-864A-E6350D47189B}" srcOrd="0" destOrd="0" presId="urn:microsoft.com/office/officeart/2005/8/layout/process3"/>
    <dgm:cxn modelId="{38B5D1D6-76A1-410A-A00C-DCE383A1F1AB}" type="presParOf" srcId="{4506525F-37E2-4E59-921A-652304D52C97}" destId="{B367752A-C2CE-416C-AACC-CF4FFC72BFAD}" srcOrd="1" destOrd="0" presId="urn:microsoft.com/office/officeart/2005/8/layout/process3"/>
    <dgm:cxn modelId="{70419DDC-872F-4408-8837-5AC309E5702C}" type="presParOf" srcId="{4506525F-37E2-4E59-921A-652304D52C97}" destId="{71E82010-A93C-4FD6-825E-A371F5D20CB0}" srcOrd="2" destOrd="0" presId="urn:microsoft.com/office/officeart/2005/8/layout/process3"/>
    <dgm:cxn modelId="{BE551F74-6ACB-4D22-941C-9767DC5D0255}" type="presParOf" srcId="{33660D8C-6D4A-41E7-A089-289639BD632F}" destId="{1081E010-D46C-4209-A709-9AA5ACC4C090}" srcOrd="3" destOrd="0" presId="urn:microsoft.com/office/officeart/2005/8/layout/process3"/>
    <dgm:cxn modelId="{24E4C41B-F0F2-4305-88A3-A1CCC4BFB201}" type="presParOf" srcId="{1081E010-D46C-4209-A709-9AA5ACC4C090}" destId="{739D8821-FFF9-4044-8365-117CD7C639AD}" srcOrd="0" destOrd="0" presId="urn:microsoft.com/office/officeart/2005/8/layout/process3"/>
    <dgm:cxn modelId="{E26B47D3-CC18-438C-8E52-E93629C3AC9B}" type="presParOf" srcId="{33660D8C-6D4A-41E7-A089-289639BD632F}" destId="{E1076B1E-367F-4ABA-AFF1-F04ED81B724F}" srcOrd="4" destOrd="0" presId="urn:microsoft.com/office/officeart/2005/8/layout/process3"/>
    <dgm:cxn modelId="{6EB3EF1B-08B6-4E84-817D-1FCB713F15BF}" type="presParOf" srcId="{E1076B1E-367F-4ABA-AFF1-F04ED81B724F}" destId="{0AD2CF43-801C-44B7-B2B8-0D52961BCC16}" srcOrd="0" destOrd="0" presId="urn:microsoft.com/office/officeart/2005/8/layout/process3"/>
    <dgm:cxn modelId="{64AD635B-842D-458C-966B-76C8770DC709}" type="presParOf" srcId="{E1076B1E-367F-4ABA-AFF1-F04ED81B724F}" destId="{1036F9B9-44A3-469E-BF09-E0205E89EF20}" srcOrd="1" destOrd="0" presId="urn:microsoft.com/office/officeart/2005/8/layout/process3"/>
    <dgm:cxn modelId="{CC86D952-DCF5-48C2-9D53-1E3F8FF93E57}" type="presParOf" srcId="{E1076B1E-367F-4ABA-AFF1-F04ED81B724F}" destId="{3DEDD52A-8296-4BE9-826E-97FABA779E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EE8CC-1ACD-4857-91AB-BAEB26F3957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39604BE-2567-47EF-8A9F-DE5CB023124E}">
      <dgm:prSet phldrT="[Tekst]"/>
      <dgm:spPr/>
      <dgm:t>
        <a:bodyPr/>
        <a:lstStyle/>
        <a:p>
          <a:r>
            <a:rPr lang="pl-PL" b="0" smtClean="0">
              <a:solidFill>
                <a:schemeClr val="tx1"/>
              </a:solidFill>
            </a:rPr>
            <a:t>ENGINEER</a:t>
          </a:r>
        </a:p>
        <a:p>
          <a:r>
            <a:rPr lang="pl-PL" b="1" smtClean="0">
              <a:solidFill>
                <a:srgbClr val="FFC000"/>
              </a:solidFill>
            </a:rPr>
            <a:t>FUSION </a:t>
          </a:r>
          <a:r>
            <a:rPr lang="pl-PL" b="1" dirty="0" smtClean="0">
              <a:solidFill>
                <a:srgbClr val="FFC000"/>
              </a:solidFill>
            </a:rPr>
            <a:t>360</a:t>
          </a:r>
          <a:endParaRPr lang="pl-PL" b="1" dirty="0">
            <a:solidFill>
              <a:srgbClr val="FFC000"/>
            </a:solidFill>
          </a:endParaRPr>
        </a:p>
      </dgm:t>
    </dgm:pt>
    <dgm:pt modelId="{D62020C9-4820-439E-8ED0-B154D951CBA2}" type="parTrans" cxnId="{A90C7DAD-A759-434A-8084-8F5C95C683CA}">
      <dgm:prSet/>
      <dgm:spPr/>
      <dgm:t>
        <a:bodyPr/>
        <a:lstStyle/>
        <a:p>
          <a:endParaRPr lang="pl-PL"/>
        </a:p>
      </dgm:t>
    </dgm:pt>
    <dgm:pt modelId="{1AE42BF2-6ECA-403C-A206-CE183805CCEE}" type="sibTrans" cxnId="{A90C7DAD-A759-434A-8084-8F5C95C683CA}">
      <dgm:prSet/>
      <dgm:spPr/>
      <dgm:t>
        <a:bodyPr/>
        <a:lstStyle/>
        <a:p>
          <a:endParaRPr lang="pl-PL"/>
        </a:p>
      </dgm:t>
    </dgm:pt>
    <dgm:pt modelId="{375C8F15-E8AD-43FE-9305-90359341198C}">
      <dgm:prSet phldrT="[Tekst]"/>
      <dgm:spPr/>
      <dgm:t>
        <a:bodyPr/>
        <a:lstStyle/>
        <a:p>
          <a:r>
            <a:rPr lang="pl-PL" dirty="0" smtClean="0"/>
            <a:t>ENGINEER </a:t>
          </a:r>
          <a:br>
            <a:rPr lang="pl-PL" dirty="0" smtClean="0"/>
          </a:br>
          <a:r>
            <a:rPr lang="pl-PL" dirty="0" smtClean="0"/>
            <a:t>+ PHYSICIAN</a:t>
          </a:r>
          <a:endParaRPr lang="pl-PL" dirty="0"/>
        </a:p>
      </dgm:t>
    </dgm:pt>
    <dgm:pt modelId="{D56FFEE1-F926-4D78-BDB0-089A8E9E3A34}" type="parTrans" cxnId="{90493A41-127C-478C-94F1-4DE4972C00C5}">
      <dgm:prSet/>
      <dgm:spPr/>
      <dgm:t>
        <a:bodyPr/>
        <a:lstStyle/>
        <a:p>
          <a:endParaRPr lang="pl-PL"/>
        </a:p>
      </dgm:t>
    </dgm:pt>
    <dgm:pt modelId="{F25A2C83-27E5-4295-A8C9-925386905DE8}" type="sibTrans" cxnId="{90493A41-127C-478C-94F1-4DE4972C00C5}">
      <dgm:prSet/>
      <dgm:spPr/>
      <dgm:t>
        <a:bodyPr/>
        <a:lstStyle/>
        <a:p>
          <a:endParaRPr lang="pl-PL"/>
        </a:p>
      </dgm:t>
    </dgm:pt>
    <dgm:pt modelId="{13BA7A18-C1D3-4297-93C9-ACD85C2A57BC}">
      <dgm:prSet phldrT="[Tekst]"/>
      <dgm:spPr/>
      <dgm:t>
        <a:bodyPr/>
        <a:lstStyle/>
        <a:p>
          <a:r>
            <a:rPr lang="pl-PL" dirty="0" err="1" smtClean="0"/>
            <a:t>Surgical</a:t>
          </a:r>
          <a:r>
            <a:rPr lang="pl-PL" dirty="0" smtClean="0"/>
            <a:t> </a:t>
          </a:r>
          <a:r>
            <a:rPr lang="pl-PL" dirty="0" err="1" smtClean="0"/>
            <a:t>template</a:t>
          </a:r>
          <a:endParaRPr lang="pl-PL" dirty="0"/>
        </a:p>
      </dgm:t>
    </dgm:pt>
    <dgm:pt modelId="{3C9019AA-8303-4EA2-8D18-C781D569C1F0}" type="parTrans" cxnId="{14E2CE75-AC14-4660-8F7D-3DDBA1BC7C3C}">
      <dgm:prSet/>
      <dgm:spPr/>
      <dgm:t>
        <a:bodyPr/>
        <a:lstStyle/>
        <a:p>
          <a:endParaRPr lang="pl-PL"/>
        </a:p>
      </dgm:t>
    </dgm:pt>
    <dgm:pt modelId="{5154D17A-6F6C-4C9E-AD68-2EA7C68BA0F5}" type="sibTrans" cxnId="{14E2CE75-AC14-4660-8F7D-3DDBA1BC7C3C}">
      <dgm:prSet/>
      <dgm:spPr/>
      <dgm:t>
        <a:bodyPr/>
        <a:lstStyle/>
        <a:p>
          <a:endParaRPr lang="pl-PL"/>
        </a:p>
      </dgm:t>
    </dgm:pt>
    <dgm:pt modelId="{71612AD2-EEEA-43FC-BC76-79C738C1DDBD}">
      <dgm:prSet/>
      <dgm:spPr/>
      <dgm:t>
        <a:bodyPr/>
        <a:lstStyle/>
        <a:p>
          <a:r>
            <a:rPr lang="pl-PL" dirty="0" smtClean="0"/>
            <a:t>SURGEON</a:t>
          </a:r>
          <a:endParaRPr lang="pl-PL" dirty="0"/>
        </a:p>
      </dgm:t>
    </dgm:pt>
    <dgm:pt modelId="{6A4F40C5-15AD-4133-B92C-5707582DA882}" type="parTrans" cxnId="{2FC67CFD-7EB0-4D27-8AF1-547F6F1C5F2E}">
      <dgm:prSet/>
      <dgm:spPr/>
      <dgm:t>
        <a:bodyPr/>
        <a:lstStyle/>
        <a:p>
          <a:endParaRPr lang="pl-PL"/>
        </a:p>
      </dgm:t>
    </dgm:pt>
    <dgm:pt modelId="{AEE683F0-7100-4E2B-AA8A-5C30DE6E1538}" type="sibTrans" cxnId="{2FC67CFD-7EB0-4D27-8AF1-547F6F1C5F2E}">
      <dgm:prSet/>
      <dgm:spPr/>
      <dgm:t>
        <a:bodyPr/>
        <a:lstStyle/>
        <a:p>
          <a:endParaRPr lang="pl-PL"/>
        </a:p>
      </dgm:t>
    </dgm:pt>
    <dgm:pt modelId="{5A8500C1-E5FB-44A3-8E4E-8C2E04BC4971}">
      <dgm:prSet/>
      <dgm:spPr/>
      <dgm:t>
        <a:bodyPr/>
        <a:lstStyle/>
        <a:p>
          <a:r>
            <a:rPr lang="pl-PL" dirty="0" smtClean="0"/>
            <a:t>3D Model</a:t>
          </a:r>
          <a:endParaRPr lang="pl-PL" dirty="0"/>
        </a:p>
      </dgm:t>
    </dgm:pt>
    <dgm:pt modelId="{797D97C4-6E94-4D1D-A9F0-E6D4E193FC30}" type="parTrans" cxnId="{CF84E674-9E8E-4437-99A2-7DDC37CF9BF6}">
      <dgm:prSet/>
      <dgm:spPr/>
      <dgm:t>
        <a:bodyPr/>
        <a:lstStyle/>
        <a:p>
          <a:endParaRPr lang="pl-PL"/>
        </a:p>
      </dgm:t>
    </dgm:pt>
    <dgm:pt modelId="{DDFB19DE-CBBD-4BDE-B93A-0B74CD89290A}" type="sibTrans" cxnId="{CF84E674-9E8E-4437-99A2-7DDC37CF9BF6}">
      <dgm:prSet/>
      <dgm:spPr/>
      <dgm:t>
        <a:bodyPr/>
        <a:lstStyle/>
        <a:p>
          <a:endParaRPr lang="pl-PL"/>
        </a:p>
      </dgm:t>
    </dgm:pt>
    <dgm:pt modelId="{A3DA541D-9AFF-4BD8-A2CE-932EBED03787}">
      <dgm:prSet phldrT="[Tekst]"/>
      <dgm:spPr/>
      <dgm:t>
        <a:bodyPr/>
        <a:lstStyle/>
        <a:p>
          <a:r>
            <a:rPr lang="pl-PL" dirty="0" err="1" smtClean="0"/>
            <a:t>Individual</a:t>
          </a:r>
          <a:r>
            <a:rPr lang="pl-PL" dirty="0" smtClean="0"/>
            <a:t> implant</a:t>
          </a:r>
          <a:endParaRPr lang="pl-PL" dirty="0"/>
        </a:p>
      </dgm:t>
    </dgm:pt>
    <dgm:pt modelId="{29D0A0C1-85A5-4871-A07A-F649238B0417}" type="parTrans" cxnId="{6A23421A-C91C-42E3-847D-B2C47E0B90D0}">
      <dgm:prSet/>
      <dgm:spPr/>
      <dgm:t>
        <a:bodyPr/>
        <a:lstStyle/>
        <a:p>
          <a:endParaRPr lang="pl-PL"/>
        </a:p>
      </dgm:t>
    </dgm:pt>
    <dgm:pt modelId="{06F4C451-079C-4018-BFDE-F0BB9E9E5E6D}" type="sibTrans" cxnId="{6A23421A-C91C-42E3-847D-B2C47E0B90D0}">
      <dgm:prSet/>
      <dgm:spPr/>
      <dgm:t>
        <a:bodyPr/>
        <a:lstStyle/>
        <a:p>
          <a:endParaRPr lang="pl-PL"/>
        </a:p>
      </dgm:t>
    </dgm:pt>
    <dgm:pt modelId="{B70A6A92-84CB-4014-A327-12155E28B4AB}">
      <dgm:prSet/>
      <dgm:spPr/>
      <dgm:t>
        <a:bodyPr/>
        <a:lstStyle/>
        <a:p>
          <a:r>
            <a:rPr lang="en-US" dirty="0" smtClean="0"/>
            <a:t>Sterilization,</a:t>
          </a:r>
          <a:endParaRPr lang="pl-PL" dirty="0"/>
        </a:p>
      </dgm:t>
    </dgm:pt>
    <dgm:pt modelId="{4FA983D7-00FE-41CF-8095-C5F532C44ED5}" type="parTrans" cxnId="{58410FF3-26FB-4132-AEAF-4C57F0CF92C0}">
      <dgm:prSet/>
      <dgm:spPr/>
      <dgm:t>
        <a:bodyPr/>
        <a:lstStyle/>
        <a:p>
          <a:endParaRPr lang="pl-PL"/>
        </a:p>
      </dgm:t>
    </dgm:pt>
    <dgm:pt modelId="{F2FDD54D-F753-44EA-BC19-B83C0CEE4E95}" type="sibTrans" cxnId="{58410FF3-26FB-4132-AEAF-4C57F0CF92C0}">
      <dgm:prSet/>
      <dgm:spPr/>
      <dgm:t>
        <a:bodyPr/>
        <a:lstStyle/>
        <a:p>
          <a:endParaRPr lang="pl-PL"/>
        </a:p>
      </dgm:t>
    </dgm:pt>
    <dgm:pt modelId="{EF6E3DA9-4C0B-4950-8168-D50B4E40F7E4}">
      <dgm:prSet/>
      <dgm:spPr/>
      <dgm:t>
        <a:bodyPr/>
        <a:lstStyle/>
        <a:p>
          <a:r>
            <a:rPr lang="en-US" dirty="0" smtClean="0"/>
            <a:t>Surgery,</a:t>
          </a:r>
          <a:endParaRPr lang="pl-PL" dirty="0"/>
        </a:p>
      </dgm:t>
    </dgm:pt>
    <dgm:pt modelId="{4A918BEA-4F99-482F-B964-F1C409D1B967}" type="parTrans" cxnId="{C437F5E6-711A-4B5B-998E-D792669FA263}">
      <dgm:prSet/>
      <dgm:spPr/>
      <dgm:t>
        <a:bodyPr/>
        <a:lstStyle/>
        <a:p>
          <a:endParaRPr lang="pl-PL"/>
        </a:p>
      </dgm:t>
    </dgm:pt>
    <dgm:pt modelId="{1FE98942-77DE-461E-BFBA-20D67D41CBDD}" type="sibTrans" cxnId="{C437F5E6-711A-4B5B-998E-D792669FA263}">
      <dgm:prSet/>
      <dgm:spPr/>
      <dgm:t>
        <a:bodyPr/>
        <a:lstStyle/>
        <a:p>
          <a:endParaRPr lang="pl-PL"/>
        </a:p>
      </dgm:t>
    </dgm:pt>
    <dgm:pt modelId="{B32E4545-5A5C-4AFD-AF16-4B5E758ADAAE}">
      <dgm:prSet/>
      <dgm:spPr/>
      <dgm:t>
        <a:bodyPr/>
        <a:lstStyle/>
        <a:p>
          <a:r>
            <a:rPr lang="pl-PL" dirty="0" smtClean="0"/>
            <a:t>P</a:t>
          </a:r>
          <a:r>
            <a:rPr lang="en-US" dirty="0" err="1" smtClean="0"/>
            <a:t>ostoperative</a:t>
          </a:r>
          <a:r>
            <a:rPr lang="pl-PL" dirty="0" smtClean="0"/>
            <a:t> </a:t>
          </a:r>
          <a:r>
            <a:rPr lang="pl-PL" dirty="0" err="1" smtClean="0"/>
            <a:t>control</a:t>
          </a:r>
          <a:endParaRPr lang="pl-PL" dirty="0"/>
        </a:p>
      </dgm:t>
    </dgm:pt>
    <dgm:pt modelId="{D33EDCC5-CFFD-4EEA-9D5B-C13B0AD1ED27}" type="parTrans" cxnId="{B22E9AB8-EDEC-421A-A899-17884F393C9D}">
      <dgm:prSet/>
      <dgm:spPr/>
      <dgm:t>
        <a:bodyPr/>
        <a:lstStyle/>
        <a:p>
          <a:endParaRPr lang="pl-PL"/>
        </a:p>
      </dgm:t>
    </dgm:pt>
    <dgm:pt modelId="{24D168C3-3C24-467E-BE51-62AD2B13F666}" type="sibTrans" cxnId="{B22E9AB8-EDEC-421A-A899-17884F393C9D}">
      <dgm:prSet/>
      <dgm:spPr/>
      <dgm:t>
        <a:bodyPr/>
        <a:lstStyle/>
        <a:p>
          <a:endParaRPr lang="pl-PL"/>
        </a:p>
      </dgm:t>
    </dgm:pt>
    <dgm:pt modelId="{B2161740-7FAF-4872-B4CD-31657EE00FA8}">
      <dgm:prSet/>
      <dgm:spPr/>
      <dgm:t>
        <a:bodyPr/>
        <a:lstStyle/>
        <a:p>
          <a:r>
            <a:rPr lang="pl-PL" dirty="0" err="1" smtClean="0"/>
            <a:t>Consultations</a:t>
          </a:r>
          <a:endParaRPr lang="pl-PL" dirty="0"/>
        </a:p>
      </dgm:t>
    </dgm:pt>
    <dgm:pt modelId="{112339AD-EB4F-4F4B-95D9-E0D7E54D76E8}" type="sibTrans" cxnId="{5E5F0F22-27EC-4DB2-A498-53BC53B054D6}">
      <dgm:prSet/>
      <dgm:spPr/>
      <dgm:t>
        <a:bodyPr/>
        <a:lstStyle/>
        <a:p>
          <a:endParaRPr lang="pl-PL"/>
        </a:p>
      </dgm:t>
    </dgm:pt>
    <dgm:pt modelId="{E6280E74-13FA-49D7-883E-20B71155796C}" type="parTrans" cxnId="{5E5F0F22-27EC-4DB2-A498-53BC53B054D6}">
      <dgm:prSet/>
      <dgm:spPr/>
      <dgm:t>
        <a:bodyPr/>
        <a:lstStyle/>
        <a:p>
          <a:endParaRPr lang="pl-PL"/>
        </a:p>
      </dgm:t>
    </dgm:pt>
    <dgm:pt modelId="{110FA0B0-40AB-46FB-9BC9-81DB7D1E9193}">
      <dgm:prSet/>
      <dgm:spPr/>
      <dgm:t>
        <a:bodyPr/>
        <a:lstStyle/>
        <a:p>
          <a:r>
            <a:rPr lang="pl-PL" dirty="0" err="1" smtClean="0"/>
            <a:t>Prototype</a:t>
          </a:r>
          <a:endParaRPr lang="pl-PL" dirty="0"/>
        </a:p>
      </dgm:t>
    </dgm:pt>
    <dgm:pt modelId="{A4CCDC3C-BE78-47A0-8948-3799E0C1E50C}" type="parTrans" cxnId="{AB150D1C-BEBE-404B-8233-A79BA8C63551}">
      <dgm:prSet/>
      <dgm:spPr/>
    </dgm:pt>
    <dgm:pt modelId="{FC5A41AC-34BA-4931-9F7A-3970C9647935}" type="sibTrans" cxnId="{AB150D1C-BEBE-404B-8233-A79BA8C63551}">
      <dgm:prSet/>
      <dgm:spPr/>
    </dgm:pt>
    <dgm:pt modelId="{33660D8C-6D4A-41E7-A089-289639BD632F}" type="pres">
      <dgm:prSet presAssocID="{957EE8CC-1ACD-4857-91AB-BAEB26F39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CD9715-80A3-434C-8C8D-CAB69BC3BE73}" type="pres">
      <dgm:prSet presAssocID="{539604BE-2567-47EF-8A9F-DE5CB023124E}" presName="composite" presStyleCnt="0"/>
      <dgm:spPr/>
    </dgm:pt>
    <dgm:pt modelId="{8CEBC9BC-85A0-4514-9C59-CDF26C0822B0}" type="pres">
      <dgm:prSet presAssocID="{539604BE-2567-47EF-8A9F-DE5CB02312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C742B9-020E-472E-9A5E-67EC0ED3C734}" type="pres">
      <dgm:prSet presAssocID="{539604BE-2567-47EF-8A9F-DE5CB023124E}" presName="parSh" presStyleLbl="node1" presStyleIdx="0" presStyleCnt="3"/>
      <dgm:spPr/>
      <dgm:t>
        <a:bodyPr/>
        <a:lstStyle/>
        <a:p>
          <a:endParaRPr lang="pl-PL"/>
        </a:p>
      </dgm:t>
    </dgm:pt>
    <dgm:pt modelId="{4FCF04E3-E9A8-45A4-AA6D-D38B7C2F2576}" type="pres">
      <dgm:prSet presAssocID="{539604BE-2567-47EF-8A9F-DE5CB023124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BB4C04-D09B-44F9-B86C-4464885C0199}" type="pres">
      <dgm:prSet presAssocID="{1AE42BF2-6ECA-403C-A206-CE183805CCE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CE493C97-880D-4192-B52C-1674E25E9C5D}" type="pres">
      <dgm:prSet presAssocID="{1AE42BF2-6ECA-403C-A206-CE183805CCEE}" presName="connTx" presStyleLbl="sibTrans2D1" presStyleIdx="0" presStyleCnt="2"/>
      <dgm:spPr/>
      <dgm:t>
        <a:bodyPr/>
        <a:lstStyle/>
        <a:p>
          <a:endParaRPr lang="pl-PL"/>
        </a:p>
      </dgm:t>
    </dgm:pt>
    <dgm:pt modelId="{E1076B1E-367F-4ABA-AFF1-F04ED81B724F}" type="pres">
      <dgm:prSet presAssocID="{375C8F15-E8AD-43FE-9305-90359341198C}" presName="composite" presStyleCnt="0"/>
      <dgm:spPr/>
    </dgm:pt>
    <dgm:pt modelId="{0AD2CF43-801C-44B7-B2B8-0D52961BCC16}" type="pres">
      <dgm:prSet presAssocID="{375C8F15-E8AD-43FE-9305-9035934119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36F9B9-44A3-469E-BF09-E0205E89EF20}" type="pres">
      <dgm:prSet presAssocID="{375C8F15-E8AD-43FE-9305-90359341198C}" presName="parSh" presStyleLbl="node1" presStyleIdx="1" presStyleCnt="3"/>
      <dgm:spPr/>
      <dgm:t>
        <a:bodyPr/>
        <a:lstStyle/>
        <a:p>
          <a:endParaRPr lang="pl-PL"/>
        </a:p>
      </dgm:t>
    </dgm:pt>
    <dgm:pt modelId="{3DEDD52A-8296-4BE9-826E-97FABA779E56}" type="pres">
      <dgm:prSet presAssocID="{375C8F15-E8AD-43FE-9305-90359341198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9B4C76-1519-444A-9CDD-781371CD44AC}" type="pres">
      <dgm:prSet presAssocID="{F25A2C83-27E5-4295-A8C9-925386905DE8}" presName="sibTrans" presStyleLbl="sibTrans2D1" presStyleIdx="1" presStyleCnt="2"/>
      <dgm:spPr/>
      <dgm:t>
        <a:bodyPr/>
        <a:lstStyle/>
        <a:p>
          <a:endParaRPr lang="pl-PL"/>
        </a:p>
      </dgm:t>
    </dgm:pt>
    <dgm:pt modelId="{C6E27999-9AB3-478D-95B4-7CE108D08AFD}" type="pres">
      <dgm:prSet presAssocID="{F25A2C83-27E5-4295-A8C9-925386905DE8}" presName="connTx" presStyleLbl="sibTrans2D1" presStyleIdx="1" presStyleCnt="2"/>
      <dgm:spPr/>
      <dgm:t>
        <a:bodyPr/>
        <a:lstStyle/>
        <a:p>
          <a:endParaRPr lang="pl-PL"/>
        </a:p>
      </dgm:t>
    </dgm:pt>
    <dgm:pt modelId="{13FCEE02-B962-4F2B-8F3B-83FECE1A8E90}" type="pres">
      <dgm:prSet presAssocID="{71612AD2-EEEA-43FC-BC76-79C738C1DDBD}" presName="composite" presStyleCnt="0"/>
      <dgm:spPr/>
    </dgm:pt>
    <dgm:pt modelId="{321DAAC2-FF78-4E6B-B7B5-1272C9FC5DA0}" type="pres">
      <dgm:prSet presAssocID="{71612AD2-EEEA-43FC-BC76-79C738C1DDB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D8CB12-96BA-4DDF-8E55-D9DC0E8A2F70}" type="pres">
      <dgm:prSet presAssocID="{71612AD2-EEEA-43FC-BC76-79C738C1DDBD}" presName="parSh" presStyleLbl="node1" presStyleIdx="2" presStyleCnt="3"/>
      <dgm:spPr/>
      <dgm:t>
        <a:bodyPr/>
        <a:lstStyle/>
        <a:p>
          <a:endParaRPr lang="pl-PL"/>
        </a:p>
      </dgm:t>
    </dgm:pt>
    <dgm:pt modelId="{72DBECF9-F414-42EF-BD00-4637E8F05B21}" type="pres">
      <dgm:prSet presAssocID="{71612AD2-EEEA-43FC-BC76-79C738C1DDB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23421A-C91C-42E3-847D-B2C47E0B90D0}" srcId="{375C8F15-E8AD-43FE-9305-90359341198C}" destId="{A3DA541D-9AFF-4BD8-A2CE-932EBED03787}" srcOrd="1" destOrd="0" parTransId="{29D0A0C1-85A5-4871-A07A-F649238B0417}" sibTransId="{06F4C451-079C-4018-BFDE-F0BB9E9E5E6D}"/>
    <dgm:cxn modelId="{067E10B6-5E9C-43A6-97DB-8A43A269DE12}" type="presOf" srcId="{375C8F15-E8AD-43FE-9305-90359341198C}" destId="{0AD2CF43-801C-44B7-B2B8-0D52961BCC16}" srcOrd="0" destOrd="0" presId="urn:microsoft.com/office/officeart/2005/8/layout/process3"/>
    <dgm:cxn modelId="{16835500-9E9D-49E0-B909-0B91B466BC42}" type="presOf" srcId="{1AE42BF2-6ECA-403C-A206-CE183805CCEE}" destId="{C7BB4C04-D09B-44F9-B86C-4464885C0199}" srcOrd="0" destOrd="0" presId="urn:microsoft.com/office/officeart/2005/8/layout/process3"/>
    <dgm:cxn modelId="{C6FCFE91-A315-4B15-80AF-9A628B61ABCC}" type="presOf" srcId="{957EE8CC-1ACD-4857-91AB-BAEB26F3957A}" destId="{33660D8C-6D4A-41E7-A089-289639BD632F}" srcOrd="0" destOrd="0" presId="urn:microsoft.com/office/officeart/2005/8/layout/process3"/>
    <dgm:cxn modelId="{26257F49-6EC8-4F4D-8519-4874337D0A6A}" type="presOf" srcId="{5A8500C1-E5FB-44A3-8E4E-8C2E04BC4971}" destId="{4FCF04E3-E9A8-45A4-AA6D-D38B7C2F2576}" srcOrd="0" destOrd="0" presId="urn:microsoft.com/office/officeart/2005/8/layout/process3"/>
    <dgm:cxn modelId="{8145129A-1712-4937-B126-E50797E17C08}" type="presOf" srcId="{71612AD2-EEEA-43FC-BC76-79C738C1DDBD}" destId="{321DAAC2-FF78-4E6B-B7B5-1272C9FC5DA0}" srcOrd="0" destOrd="0" presId="urn:microsoft.com/office/officeart/2005/8/layout/process3"/>
    <dgm:cxn modelId="{AB150D1C-BEBE-404B-8233-A79BA8C63551}" srcId="{539604BE-2567-47EF-8A9F-DE5CB023124E}" destId="{110FA0B0-40AB-46FB-9BC9-81DB7D1E9193}" srcOrd="2" destOrd="0" parTransId="{A4CCDC3C-BE78-47A0-8948-3799E0C1E50C}" sibTransId="{FC5A41AC-34BA-4931-9F7A-3970C9647935}"/>
    <dgm:cxn modelId="{F0E9A19E-DBB6-49D7-B1B1-795A7841BD43}" type="presOf" srcId="{B2161740-7FAF-4872-B4CD-31657EE00FA8}" destId="{4FCF04E3-E9A8-45A4-AA6D-D38B7C2F2576}" srcOrd="0" destOrd="1" presId="urn:microsoft.com/office/officeart/2005/8/layout/process3"/>
    <dgm:cxn modelId="{B22E9AB8-EDEC-421A-A899-17884F393C9D}" srcId="{71612AD2-EEEA-43FC-BC76-79C738C1DDBD}" destId="{B32E4545-5A5C-4AFD-AF16-4B5E758ADAAE}" srcOrd="2" destOrd="0" parTransId="{D33EDCC5-CFFD-4EEA-9D5B-C13B0AD1ED27}" sibTransId="{24D168C3-3C24-467E-BE51-62AD2B13F666}"/>
    <dgm:cxn modelId="{21DD124A-EB4C-4079-9194-E4B98EA357F1}" type="presOf" srcId="{F25A2C83-27E5-4295-A8C9-925386905DE8}" destId="{C6E27999-9AB3-478D-95B4-7CE108D08AFD}" srcOrd="1" destOrd="0" presId="urn:microsoft.com/office/officeart/2005/8/layout/process3"/>
    <dgm:cxn modelId="{EB9EBCDE-DB00-4A35-9309-6F3A0EC29936}" type="presOf" srcId="{375C8F15-E8AD-43FE-9305-90359341198C}" destId="{1036F9B9-44A3-469E-BF09-E0205E89EF20}" srcOrd="1" destOrd="0" presId="urn:microsoft.com/office/officeart/2005/8/layout/process3"/>
    <dgm:cxn modelId="{5FBCC851-A069-4FCA-8DCD-813726A09BB5}" type="presOf" srcId="{B70A6A92-84CB-4014-A327-12155E28B4AB}" destId="{72DBECF9-F414-42EF-BD00-4637E8F05B21}" srcOrd="0" destOrd="0" presId="urn:microsoft.com/office/officeart/2005/8/layout/process3"/>
    <dgm:cxn modelId="{5E5F0F22-27EC-4DB2-A498-53BC53B054D6}" srcId="{539604BE-2567-47EF-8A9F-DE5CB023124E}" destId="{B2161740-7FAF-4872-B4CD-31657EE00FA8}" srcOrd="1" destOrd="0" parTransId="{E6280E74-13FA-49D7-883E-20B71155796C}" sibTransId="{112339AD-EB4F-4F4B-95D9-E0D7E54D76E8}"/>
    <dgm:cxn modelId="{14E2CE75-AC14-4660-8F7D-3DDBA1BC7C3C}" srcId="{375C8F15-E8AD-43FE-9305-90359341198C}" destId="{13BA7A18-C1D3-4297-93C9-ACD85C2A57BC}" srcOrd="0" destOrd="0" parTransId="{3C9019AA-8303-4EA2-8D18-C781D569C1F0}" sibTransId="{5154D17A-6F6C-4C9E-AD68-2EA7C68BA0F5}"/>
    <dgm:cxn modelId="{9162EFBF-2CFB-49B3-859D-DFB322015A50}" type="presOf" srcId="{539604BE-2567-47EF-8A9F-DE5CB023124E}" destId="{8CEBC9BC-85A0-4514-9C59-CDF26C0822B0}" srcOrd="0" destOrd="0" presId="urn:microsoft.com/office/officeart/2005/8/layout/process3"/>
    <dgm:cxn modelId="{0AE85BAF-F053-4BEB-9B28-034BA80E0593}" type="presOf" srcId="{71612AD2-EEEA-43FC-BC76-79C738C1DDBD}" destId="{DFD8CB12-96BA-4DDF-8E55-D9DC0E8A2F70}" srcOrd="1" destOrd="0" presId="urn:microsoft.com/office/officeart/2005/8/layout/process3"/>
    <dgm:cxn modelId="{C437F5E6-711A-4B5B-998E-D792669FA263}" srcId="{71612AD2-EEEA-43FC-BC76-79C738C1DDBD}" destId="{EF6E3DA9-4C0B-4950-8168-D50B4E40F7E4}" srcOrd="1" destOrd="0" parTransId="{4A918BEA-4F99-482F-B964-F1C409D1B967}" sibTransId="{1FE98942-77DE-461E-BFBA-20D67D41CBDD}"/>
    <dgm:cxn modelId="{58410FF3-26FB-4132-AEAF-4C57F0CF92C0}" srcId="{71612AD2-EEEA-43FC-BC76-79C738C1DDBD}" destId="{B70A6A92-84CB-4014-A327-12155E28B4AB}" srcOrd="0" destOrd="0" parTransId="{4FA983D7-00FE-41CF-8095-C5F532C44ED5}" sibTransId="{F2FDD54D-F753-44EA-BC19-B83C0CEE4E95}"/>
    <dgm:cxn modelId="{D6289BA9-81B7-4FA0-93A6-80C1EE88DB65}" type="presOf" srcId="{A3DA541D-9AFF-4BD8-A2CE-932EBED03787}" destId="{3DEDD52A-8296-4BE9-826E-97FABA779E56}" srcOrd="0" destOrd="1" presId="urn:microsoft.com/office/officeart/2005/8/layout/process3"/>
    <dgm:cxn modelId="{B93F5F1B-8DDE-4740-A3EA-697AA81F1DA0}" type="presOf" srcId="{B32E4545-5A5C-4AFD-AF16-4B5E758ADAAE}" destId="{72DBECF9-F414-42EF-BD00-4637E8F05B21}" srcOrd="0" destOrd="2" presId="urn:microsoft.com/office/officeart/2005/8/layout/process3"/>
    <dgm:cxn modelId="{30C88E6F-AC88-4E81-8C33-CD74CDCE0E36}" type="presOf" srcId="{110FA0B0-40AB-46FB-9BC9-81DB7D1E9193}" destId="{4FCF04E3-E9A8-45A4-AA6D-D38B7C2F2576}" srcOrd="0" destOrd="2" presId="urn:microsoft.com/office/officeart/2005/8/layout/process3"/>
    <dgm:cxn modelId="{B2EDB3B3-8859-4464-B3C7-F48E58B6F34D}" type="presOf" srcId="{539604BE-2567-47EF-8A9F-DE5CB023124E}" destId="{28C742B9-020E-472E-9A5E-67EC0ED3C734}" srcOrd="1" destOrd="0" presId="urn:microsoft.com/office/officeart/2005/8/layout/process3"/>
    <dgm:cxn modelId="{CF84E674-9E8E-4437-99A2-7DDC37CF9BF6}" srcId="{539604BE-2567-47EF-8A9F-DE5CB023124E}" destId="{5A8500C1-E5FB-44A3-8E4E-8C2E04BC4971}" srcOrd="0" destOrd="0" parTransId="{797D97C4-6E94-4D1D-A9F0-E6D4E193FC30}" sibTransId="{DDFB19DE-CBBD-4BDE-B93A-0B74CD89290A}"/>
    <dgm:cxn modelId="{2A9FB02B-C1CD-4A9C-8733-61D47873362B}" type="presOf" srcId="{F25A2C83-27E5-4295-A8C9-925386905DE8}" destId="{849B4C76-1519-444A-9CDD-781371CD44AC}" srcOrd="0" destOrd="0" presId="urn:microsoft.com/office/officeart/2005/8/layout/process3"/>
    <dgm:cxn modelId="{2FC67CFD-7EB0-4D27-8AF1-547F6F1C5F2E}" srcId="{957EE8CC-1ACD-4857-91AB-BAEB26F3957A}" destId="{71612AD2-EEEA-43FC-BC76-79C738C1DDBD}" srcOrd="2" destOrd="0" parTransId="{6A4F40C5-15AD-4133-B92C-5707582DA882}" sibTransId="{AEE683F0-7100-4E2B-AA8A-5C30DE6E1538}"/>
    <dgm:cxn modelId="{90493A41-127C-478C-94F1-4DE4972C00C5}" srcId="{957EE8CC-1ACD-4857-91AB-BAEB26F3957A}" destId="{375C8F15-E8AD-43FE-9305-90359341198C}" srcOrd="1" destOrd="0" parTransId="{D56FFEE1-F926-4D78-BDB0-089A8E9E3A34}" sibTransId="{F25A2C83-27E5-4295-A8C9-925386905DE8}"/>
    <dgm:cxn modelId="{882F3765-8D08-46FE-BB9E-8D9976EB1A8B}" type="presOf" srcId="{1AE42BF2-6ECA-403C-A206-CE183805CCEE}" destId="{CE493C97-880D-4192-B52C-1674E25E9C5D}" srcOrd="1" destOrd="0" presId="urn:microsoft.com/office/officeart/2005/8/layout/process3"/>
    <dgm:cxn modelId="{A90C7DAD-A759-434A-8084-8F5C95C683CA}" srcId="{957EE8CC-1ACD-4857-91AB-BAEB26F3957A}" destId="{539604BE-2567-47EF-8A9F-DE5CB023124E}" srcOrd="0" destOrd="0" parTransId="{D62020C9-4820-439E-8ED0-B154D951CBA2}" sibTransId="{1AE42BF2-6ECA-403C-A206-CE183805CCEE}"/>
    <dgm:cxn modelId="{F41C4D0C-E498-4AA8-A0A7-3EAD654A9ABF}" type="presOf" srcId="{13BA7A18-C1D3-4297-93C9-ACD85C2A57BC}" destId="{3DEDD52A-8296-4BE9-826E-97FABA779E56}" srcOrd="0" destOrd="0" presId="urn:microsoft.com/office/officeart/2005/8/layout/process3"/>
    <dgm:cxn modelId="{BB2137E1-F99A-4563-828C-6B01A4B470AF}" type="presOf" srcId="{EF6E3DA9-4C0B-4950-8168-D50B4E40F7E4}" destId="{72DBECF9-F414-42EF-BD00-4637E8F05B21}" srcOrd="0" destOrd="1" presId="urn:microsoft.com/office/officeart/2005/8/layout/process3"/>
    <dgm:cxn modelId="{9439B8B1-0CDF-4D87-A7D8-7F2ED53B788A}" type="presParOf" srcId="{33660D8C-6D4A-41E7-A089-289639BD632F}" destId="{4CCD9715-80A3-434C-8C8D-CAB69BC3BE73}" srcOrd="0" destOrd="0" presId="urn:microsoft.com/office/officeart/2005/8/layout/process3"/>
    <dgm:cxn modelId="{A333EA04-F401-41CD-ACF5-523645F8CA89}" type="presParOf" srcId="{4CCD9715-80A3-434C-8C8D-CAB69BC3BE73}" destId="{8CEBC9BC-85A0-4514-9C59-CDF26C0822B0}" srcOrd="0" destOrd="0" presId="urn:microsoft.com/office/officeart/2005/8/layout/process3"/>
    <dgm:cxn modelId="{CCE6B344-C706-4ECE-8731-0B2CF561F0D0}" type="presParOf" srcId="{4CCD9715-80A3-434C-8C8D-CAB69BC3BE73}" destId="{28C742B9-020E-472E-9A5E-67EC0ED3C734}" srcOrd="1" destOrd="0" presId="urn:microsoft.com/office/officeart/2005/8/layout/process3"/>
    <dgm:cxn modelId="{3CE2C6E3-83A1-4CF1-BA7B-090673A28BFC}" type="presParOf" srcId="{4CCD9715-80A3-434C-8C8D-CAB69BC3BE73}" destId="{4FCF04E3-E9A8-45A4-AA6D-D38B7C2F2576}" srcOrd="2" destOrd="0" presId="urn:microsoft.com/office/officeart/2005/8/layout/process3"/>
    <dgm:cxn modelId="{57D05EDD-0B63-47C6-91D3-89AA69790DE4}" type="presParOf" srcId="{33660D8C-6D4A-41E7-A089-289639BD632F}" destId="{C7BB4C04-D09B-44F9-B86C-4464885C0199}" srcOrd="1" destOrd="0" presId="urn:microsoft.com/office/officeart/2005/8/layout/process3"/>
    <dgm:cxn modelId="{72BDBAF9-DBC7-4414-B761-35CB269B79DB}" type="presParOf" srcId="{C7BB4C04-D09B-44F9-B86C-4464885C0199}" destId="{CE493C97-880D-4192-B52C-1674E25E9C5D}" srcOrd="0" destOrd="0" presId="urn:microsoft.com/office/officeart/2005/8/layout/process3"/>
    <dgm:cxn modelId="{FC3785A7-5980-4920-8355-ACF0FE4D76B0}" type="presParOf" srcId="{33660D8C-6D4A-41E7-A089-289639BD632F}" destId="{E1076B1E-367F-4ABA-AFF1-F04ED81B724F}" srcOrd="2" destOrd="0" presId="urn:microsoft.com/office/officeart/2005/8/layout/process3"/>
    <dgm:cxn modelId="{E7496B44-5A1A-417B-867E-0915E5002BD6}" type="presParOf" srcId="{E1076B1E-367F-4ABA-AFF1-F04ED81B724F}" destId="{0AD2CF43-801C-44B7-B2B8-0D52961BCC16}" srcOrd="0" destOrd="0" presId="urn:microsoft.com/office/officeart/2005/8/layout/process3"/>
    <dgm:cxn modelId="{6D3D5F11-5493-4555-9429-65B52687AD23}" type="presParOf" srcId="{E1076B1E-367F-4ABA-AFF1-F04ED81B724F}" destId="{1036F9B9-44A3-469E-BF09-E0205E89EF20}" srcOrd="1" destOrd="0" presId="urn:microsoft.com/office/officeart/2005/8/layout/process3"/>
    <dgm:cxn modelId="{6010E4B5-EE7B-4C70-ADCF-238CBDEF585C}" type="presParOf" srcId="{E1076B1E-367F-4ABA-AFF1-F04ED81B724F}" destId="{3DEDD52A-8296-4BE9-826E-97FABA779E56}" srcOrd="2" destOrd="0" presId="urn:microsoft.com/office/officeart/2005/8/layout/process3"/>
    <dgm:cxn modelId="{CE4114A2-DCBA-4CA1-9BD0-640300297760}" type="presParOf" srcId="{33660D8C-6D4A-41E7-A089-289639BD632F}" destId="{849B4C76-1519-444A-9CDD-781371CD44AC}" srcOrd="3" destOrd="0" presId="urn:microsoft.com/office/officeart/2005/8/layout/process3"/>
    <dgm:cxn modelId="{FF31CD90-03BA-4130-9C03-758480FFC899}" type="presParOf" srcId="{849B4C76-1519-444A-9CDD-781371CD44AC}" destId="{C6E27999-9AB3-478D-95B4-7CE108D08AFD}" srcOrd="0" destOrd="0" presId="urn:microsoft.com/office/officeart/2005/8/layout/process3"/>
    <dgm:cxn modelId="{78065350-2E88-4592-8185-5244BB0B48F7}" type="presParOf" srcId="{33660D8C-6D4A-41E7-A089-289639BD632F}" destId="{13FCEE02-B962-4F2B-8F3B-83FECE1A8E90}" srcOrd="4" destOrd="0" presId="urn:microsoft.com/office/officeart/2005/8/layout/process3"/>
    <dgm:cxn modelId="{02FD4AB7-3166-4428-BD91-FC6F592EEAAA}" type="presParOf" srcId="{13FCEE02-B962-4F2B-8F3B-83FECE1A8E90}" destId="{321DAAC2-FF78-4E6B-B7B5-1272C9FC5DA0}" srcOrd="0" destOrd="0" presId="urn:microsoft.com/office/officeart/2005/8/layout/process3"/>
    <dgm:cxn modelId="{7D93B381-6873-4C90-9DA1-081296D255CC}" type="presParOf" srcId="{13FCEE02-B962-4F2B-8F3B-83FECE1A8E90}" destId="{DFD8CB12-96BA-4DDF-8E55-D9DC0E8A2F70}" srcOrd="1" destOrd="0" presId="urn:microsoft.com/office/officeart/2005/8/layout/process3"/>
    <dgm:cxn modelId="{7FD50959-860E-4896-AA0B-0DE64419F3F4}" type="presParOf" srcId="{13FCEE02-B962-4F2B-8F3B-83FECE1A8E90}" destId="{72DBECF9-F414-42EF-BD00-4637E8F05B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AC871-9B15-4E60-8DCB-6A8A589ECD59}">
      <dsp:nvSpPr>
        <dsp:cNvPr id="0" name=""/>
        <dsp:cNvSpPr/>
      </dsp:nvSpPr>
      <dsp:spPr>
        <a:xfrm>
          <a:off x="4082" y="278223"/>
          <a:ext cx="1856384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TECHNICIAN</a:t>
          </a:r>
          <a:endParaRPr lang="pl-PL" sz="1900" kern="1200" dirty="0"/>
        </a:p>
      </dsp:txBody>
      <dsp:txXfrm>
        <a:off x="4082" y="278223"/>
        <a:ext cx="1856384" cy="547200"/>
      </dsp:txXfrm>
    </dsp:sp>
    <dsp:sp modelId="{01521A88-7F45-4B4E-ACB0-D922EF28064B}">
      <dsp:nvSpPr>
        <dsp:cNvPr id="0" name=""/>
        <dsp:cNvSpPr/>
      </dsp:nvSpPr>
      <dsp:spPr>
        <a:xfrm>
          <a:off x="384306" y="825424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Computer </a:t>
          </a:r>
          <a:r>
            <a:rPr lang="pl-PL" sz="1900" kern="1200" dirty="0" err="1" smtClean="0"/>
            <a:t>Tomography</a:t>
          </a:r>
          <a:endParaRPr lang="pl-PL" sz="1900" kern="1200" dirty="0"/>
        </a:p>
      </dsp:txBody>
      <dsp:txXfrm>
        <a:off x="417362" y="858480"/>
        <a:ext cx="1790272" cy="1062488"/>
      </dsp:txXfrm>
    </dsp:sp>
    <dsp:sp modelId="{D4502AFE-F657-4F80-911F-7C7177661BF9}">
      <dsp:nvSpPr>
        <dsp:cNvPr id="0" name=""/>
        <dsp:cNvSpPr/>
      </dsp:nvSpPr>
      <dsp:spPr>
        <a:xfrm>
          <a:off x="2141888" y="320730"/>
          <a:ext cx="596612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2141888" y="413167"/>
        <a:ext cx="457956" cy="277312"/>
      </dsp:txXfrm>
    </dsp:sp>
    <dsp:sp modelId="{B367752A-C2CE-416C-AACC-CF4FFC72BFAD}">
      <dsp:nvSpPr>
        <dsp:cNvPr id="0" name=""/>
        <dsp:cNvSpPr/>
      </dsp:nvSpPr>
      <dsp:spPr>
        <a:xfrm>
          <a:off x="2986152" y="278223"/>
          <a:ext cx="1856384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RADIOLOGIST</a:t>
          </a:r>
          <a:endParaRPr lang="pl-PL" sz="1900" kern="1200" dirty="0"/>
        </a:p>
      </dsp:txBody>
      <dsp:txXfrm>
        <a:off x="2986152" y="278223"/>
        <a:ext cx="1856384" cy="547200"/>
      </dsp:txXfrm>
    </dsp:sp>
    <dsp:sp modelId="{71E82010-A93C-4FD6-825E-A371F5D20CB0}">
      <dsp:nvSpPr>
        <dsp:cNvPr id="0" name=""/>
        <dsp:cNvSpPr/>
      </dsp:nvSpPr>
      <dsp:spPr>
        <a:xfrm>
          <a:off x="3366375" y="825424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err="1" smtClean="0"/>
            <a:t>Diagnosis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err="1" smtClean="0"/>
            <a:t>Sharing</a:t>
          </a:r>
          <a:endParaRPr lang="pl-PL" sz="1900" kern="1200" dirty="0"/>
        </a:p>
      </dsp:txBody>
      <dsp:txXfrm>
        <a:off x="3399431" y="858480"/>
        <a:ext cx="1790272" cy="1062488"/>
      </dsp:txXfrm>
    </dsp:sp>
    <dsp:sp modelId="{1081E010-D46C-4209-A709-9AA5ACC4C090}">
      <dsp:nvSpPr>
        <dsp:cNvPr id="0" name=""/>
        <dsp:cNvSpPr/>
      </dsp:nvSpPr>
      <dsp:spPr>
        <a:xfrm>
          <a:off x="5123957" y="320730"/>
          <a:ext cx="596612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5123957" y="413167"/>
        <a:ext cx="457956" cy="277312"/>
      </dsp:txXfrm>
    </dsp:sp>
    <dsp:sp modelId="{1036F9B9-44A3-469E-BF09-E0205E89EF20}">
      <dsp:nvSpPr>
        <dsp:cNvPr id="0" name=""/>
        <dsp:cNvSpPr/>
      </dsp:nvSpPr>
      <dsp:spPr>
        <a:xfrm>
          <a:off x="5968221" y="278223"/>
          <a:ext cx="1856384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smtClean="0">
              <a:solidFill>
                <a:srgbClr val="FFC000"/>
              </a:solidFill>
            </a:rPr>
            <a:t>MOODLE</a:t>
          </a:r>
          <a:endParaRPr lang="pl-PL" sz="1900" b="1" kern="1200" dirty="0">
            <a:solidFill>
              <a:srgbClr val="FFC000"/>
            </a:solidFill>
          </a:endParaRPr>
        </a:p>
      </dsp:txBody>
      <dsp:txXfrm>
        <a:off x="5968221" y="278223"/>
        <a:ext cx="1856384" cy="547200"/>
      </dsp:txXfrm>
    </dsp:sp>
    <dsp:sp modelId="{3DEDD52A-8296-4BE9-826E-97FABA779E56}">
      <dsp:nvSpPr>
        <dsp:cNvPr id="0" name=""/>
        <dsp:cNvSpPr/>
      </dsp:nvSpPr>
      <dsp:spPr>
        <a:xfrm>
          <a:off x="6348444" y="825424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err="1" smtClean="0"/>
            <a:t>Consultations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err="1" smtClean="0"/>
            <a:t>Treatment</a:t>
          </a:r>
          <a:r>
            <a:rPr lang="pl-PL" sz="1900" kern="1200" dirty="0" smtClean="0"/>
            <a:t> </a:t>
          </a:r>
          <a:r>
            <a:rPr lang="pl-PL" sz="1900" kern="1200" dirty="0" err="1" smtClean="0"/>
            <a:t>planning</a:t>
          </a:r>
          <a:endParaRPr lang="pl-PL" sz="1900" kern="1200" dirty="0"/>
        </a:p>
      </dsp:txBody>
      <dsp:txXfrm>
        <a:off x="6381500" y="858480"/>
        <a:ext cx="1790272" cy="106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42B9-020E-472E-9A5E-67EC0ED3C734}">
      <dsp:nvSpPr>
        <dsp:cNvPr id="0" name=""/>
        <dsp:cNvSpPr/>
      </dsp:nvSpPr>
      <dsp:spPr>
        <a:xfrm>
          <a:off x="4082" y="104063"/>
          <a:ext cx="1856384" cy="107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smtClean="0">
              <a:solidFill>
                <a:schemeClr val="tx1"/>
              </a:solidFill>
            </a:rPr>
            <a:t>ENGINEER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smtClean="0">
              <a:solidFill>
                <a:srgbClr val="FFC000"/>
              </a:solidFill>
            </a:rPr>
            <a:t>FUSION </a:t>
          </a:r>
          <a:r>
            <a:rPr lang="pl-PL" sz="1700" b="1" kern="1200" dirty="0" smtClean="0">
              <a:solidFill>
                <a:srgbClr val="FFC000"/>
              </a:solidFill>
            </a:rPr>
            <a:t>360</a:t>
          </a:r>
          <a:endParaRPr lang="pl-PL" sz="1700" b="1" kern="1200" dirty="0">
            <a:solidFill>
              <a:srgbClr val="FFC000"/>
            </a:solidFill>
          </a:endParaRPr>
        </a:p>
      </dsp:txBody>
      <dsp:txXfrm>
        <a:off x="4082" y="104063"/>
        <a:ext cx="1856384" cy="718839"/>
      </dsp:txXfrm>
    </dsp:sp>
    <dsp:sp modelId="{4FCF04E3-E9A8-45A4-AA6D-D38B7C2F2576}">
      <dsp:nvSpPr>
        <dsp:cNvPr id="0" name=""/>
        <dsp:cNvSpPr/>
      </dsp:nvSpPr>
      <dsp:spPr>
        <a:xfrm>
          <a:off x="384306" y="822903"/>
          <a:ext cx="1856384" cy="130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3D Model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err="1" smtClean="0"/>
            <a:t>Consultations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err="1" smtClean="0"/>
            <a:t>Prototype</a:t>
          </a:r>
          <a:endParaRPr lang="pl-PL" sz="1700" kern="1200" dirty="0"/>
        </a:p>
      </dsp:txBody>
      <dsp:txXfrm>
        <a:off x="422536" y="861133"/>
        <a:ext cx="1779924" cy="1228821"/>
      </dsp:txXfrm>
    </dsp:sp>
    <dsp:sp modelId="{C7BB4C04-D09B-44F9-B86C-4464885C0199}">
      <dsp:nvSpPr>
        <dsp:cNvPr id="0" name=""/>
        <dsp:cNvSpPr/>
      </dsp:nvSpPr>
      <dsp:spPr>
        <a:xfrm>
          <a:off x="2141888" y="232390"/>
          <a:ext cx="596612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2141888" y="324827"/>
        <a:ext cx="457956" cy="277312"/>
      </dsp:txXfrm>
    </dsp:sp>
    <dsp:sp modelId="{1036F9B9-44A3-469E-BF09-E0205E89EF20}">
      <dsp:nvSpPr>
        <dsp:cNvPr id="0" name=""/>
        <dsp:cNvSpPr/>
      </dsp:nvSpPr>
      <dsp:spPr>
        <a:xfrm>
          <a:off x="2986152" y="104063"/>
          <a:ext cx="1856384" cy="107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ENGINEER </a:t>
          </a:r>
          <a:br>
            <a:rPr lang="pl-PL" sz="1700" kern="1200" dirty="0" smtClean="0"/>
          </a:br>
          <a:r>
            <a:rPr lang="pl-PL" sz="1700" kern="1200" dirty="0" smtClean="0"/>
            <a:t>+ PHYSICIAN</a:t>
          </a:r>
          <a:endParaRPr lang="pl-PL" sz="1700" kern="1200" dirty="0"/>
        </a:p>
      </dsp:txBody>
      <dsp:txXfrm>
        <a:off x="2986152" y="104063"/>
        <a:ext cx="1856384" cy="718839"/>
      </dsp:txXfrm>
    </dsp:sp>
    <dsp:sp modelId="{3DEDD52A-8296-4BE9-826E-97FABA779E56}">
      <dsp:nvSpPr>
        <dsp:cNvPr id="0" name=""/>
        <dsp:cNvSpPr/>
      </dsp:nvSpPr>
      <dsp:spPr>
        <a:xfrm>
          <a:off x="3366375" y="822903"/>
          <a:ext cx="1856384" cy="130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err="1" smtClean="0"/>
            <a:t>Surgical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template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err="1" smtClean="0"/>
            <a:t>Individual</a:t>
          </a:r>
          <a:r>
            <a:rPr lang="pl-PL" sz="1700" kern="1200" dirty="0" smtClean="0"/>
            <a:t> implant</a:t>
          </a:r>
          <a:endParaRPr lang="pl-PL" sz="1700" kern="1200" dirty="0"/>
        </a:p>
      </dsp:txBody>
      <dsp:txXfrm>
        <a:off x="3404605" y="861133"/>
        <a:ext cx="1779924" cy="1228821"/>
      </dsp:txXfrm>
    </dsp:sp>
    <dsp:sp modelId="{849B4C76-1519-444A-9CDD-781371CD44AC}">
      <dsp:nvSpPr>
        <dsp:cNvPr id="0" name=""/>
        <dsp:cNvSpPr/>
      </dsp:nvSpPr>
      <dsp:spPr>
        <a:xfrm>
          <a:off x="5123957" y="232390"/>
          <a:ext cx="596612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5123957" y="324827"/>
        <a:ext cx="457956" cy="277312"/>
      </dsp:txXfrm>
    </dsp:sp>
    <dsp:sp modelId="{DFD8CB12-96BA-4DDF-8E55-D9DC0E8A2F70}">
      <dsp:nvSpPr>
        <dsp:cNvPr id="0" name=""/>
        <dsp:cNvSpPr/>
      </dsp:nvSpPr>
      <dsp:spPr>
        <a:xfrm>
          <a:off x="5968221" y="104063"/>
          <a:ext cx="1856384" cy="107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SURGEON</a:t>
          </a:r>
          <a:endParaRPr lang="pl-PL" sz="1700" kern="1200" dirty="0"/>
        </a:p>
      </dsp:txBody>
      <dsp:txXfrm>
        <a:off x="5968221" y="104063"/>
        <a:ext cx="1856384" cy="718839"/>
      </dsp:txXfrm>
    </dsp:sp>
    <dsp:sp modelId="{72DBECF9-F414-42EF-BD00-4637E8F05B21}">
      <dsp:nvSpPr>
        <dsp:cNvPr id="0" name=""/>
        <dsp:cNvSpPr/>
      </dsp:nvSpPr>
      <dsp:spPr>
        <a:xfrm>
          <a:off x="6348444" y="822903"/>
          <a:ext cx="1856384" cy="130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Sterilization,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Surgery,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P</a:t>
          </a:r>
          <a:r>
            <a:rPr lang="en-US" sz="1700" kern="1200" dirty="0" err="1" smtClean="0"/>
            <a:t>ostoperative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control</a:t>
          </a:r>
          <a:endParaRPr lang="pl-PL" sz="1700" kern="1200" dirty="0"/>
        </a:p>
      </dsp:txBody>
      <dsp:txXfrm>
        <a:off x="6386674" y="861133"/>
        <a:ext cx="1779924" cy="1228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C1CE-F3EA-4313-B952-9AA1851611A3}" type="datetimeFigureOut">
              <a:rPr lang="pl-PL" smtClean="0"/>
              <a:pPr/>
              <a:t>2017-07-15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B80CF-EC7D-4818-BAED-155093AD3F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03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p4ce.moodle.p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B80CF-EC7D-4818-BAED-155093AD3F3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B80CF-EC7D-4818-BAED-155093AD3F33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B80CF-EC7D-4818-BAED-155093AD3F33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3"/>
              </a:rPr>
              <a:t>https://www.facebook.com/groups/1648317032157787/</a:t>
            </a: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hlinkClick r:id="rId4"/>
              </a:rPr>
              <a:t>http://sp4ce.moodle.pl/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B80CF-EC7D-4818-BAED-155093AD3F33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August 6th, 2017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Grabowska, E. Kozłowska: Using Moodle in Collaborative Interdisciplinary Group Projects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t3LVEOR7Gw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facebook.com/groups/1648317032157787/" TargetMode="Externa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hyperlink" Target="http://sp4ce.moodle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l/" TargetMode="External"/><Relationship Id="rId4" Type="http://schemas.openxmlformats.org/officeDocument/2006/relationships/hyperlink" Target="https://youtu.be/1t3LVEOR7G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153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cs typeface="Arial" pitchFamily="34" charset="0"/>
              </a:rPr>
              <a:t>6th </a:t>
            </a:r>
            <a:r>
              <a:rPr lang="pl-PL" sz="2000" dirty="0" err="1" smtClean="0">
                <a:cs typeface="Arial" pitchFamily="34" charset="0"/>
              </a:rPr>
              <a:t>Annual</a:t>
            </a:r>
            <a:r>
              <a:rPr lang="pl-PL" sz="2000" dirty="0" smtClean="0">
                <a:cs typeface="Arial" pitchFamily="34" charset="0"/>
              </a:rPr>
              <a:t> </a:t>
            </a:r>
            <a:r>
              <a:rPr lang="pl-PL" sz="2000" dirty="0" err="1" smtClean="0">
                <a:cs typeface="Arial" pitchFamily="34" charset="0"/>
              </a:rPr>
              <a:t>MoodleMoot</a:t>
            </a:r>
            <a:r>
              <a:rPr lang="pl-PL" sz="2000" dirty="0" smtClean="0">
                <a:cs typeface="Arial" pitchFamily="34" charset="0"/>
              </a:rPr>
              <a:t> </a:t>
            </a:r>
            <a:r>
              <a:rPr lang="pl-PL" sz="2000" dirty="0" err="1" smtClean="0">
                <a:cs typeface="Arial" pitchFamily="34" charset="0"/>
              </a:rPr>
              <a:t>Virtual</a:t>
            </a:r>
            <a:r>
              <a:rPr lang="pl-PL" sz="2000" dirty="0" smtClean="0">
                <a:cs typeface="Arial" pitchFamily="34" charset="0"/>
              </a:rPr>
              <a:t> </a:t>
            </a:r>
            <a:r>
              <a:rPr lang="pl-PL" sz="2000" dirty="0" err="1" smtClean="0">
                <a:cs typeface="Arial" pitchFamily="34" charset="0"/>
              </a:rPr>
              <a:t>Conference</a:t>
            </a:r>
            <a:r>
              <a:rPr lang="pl-PL" sz="2000" dirty="0" smtClean="0">
                <a:cs typeface="Arial" pitchFamily="34" charset="0"/>
              </a:rPr>
              <a:t>, </a:t>
            </a:r>
            <a:r>
              <a:rPr lang="pl-PL" sz="2000" b="1" dirty="0" smtClean="0">
                <a:cs typeface="Arial" pitchFamily="34" charset="0"/>
              </a:rPr>
              <a:t>August 4-6, 2017 </a:t>
            </a:r>
            <a:endParaRPr lang="pl-PL" sz="2000" dirty="0" smtClean="0"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144836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Using Moodle in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ollaborative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nterdisciplinary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G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roup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rojects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(Engineers-Physicians Case Study)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41559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Anna Grabowska, Ewa Kozłowska</a:t>
            </a:r>
          </a:p>
          <a:p>
            <a:pPr algn="ctr"/>
            <a:r>
              <a:rPr lang="pl-PL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PRO-MED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Gdańsk </a:t>
            </a:r>
            <a:r>
              <a:rPr lang="pl-PL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University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of Technology </a:t>
            </a:r>
            <a:endParaRPr lang="pl-PL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991856" y="424284"/>
            <a:ext cx="3160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MMVC</a:t>
            </a:r>
            <a:r>
              <a:rPr lang="pl-PL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</a:t>
            </a:r>
            <a:endParaRPr lang="pl-PL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2818656" cy="8572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10</a:t>
            </a:fld>
            <a:endParaRPr lang="pl-PL" sz="800" dirty="0"/>
          </a:p>
        </p:txBody>
      </p:sp>
      <p:grpSp>
        <p:nvGrpSpPr>
          <p:cNvPr id="10" name="Grupa 9"/>
          <p:cNvGrpSpPr/>
          <p:nvPr/>
        </p:nvGrpSpPr>
        <p:grpSpPr>
          <a:xfrm>
            <a:off x="1409148" y="1321089"/>
            <a:ext cx="6324600" cy="2501323"/>
            <a:chOff x="1409148" y="1547174"/>
            <a:chExt cx="6324600" cy="2501323"/>
          </a:xfrm>
        </p:grpSpPr>
        <p:pic>
          <p:nvPicPr>
            <p:cNvPr id="7" name="Symbol zastępczy zawartości 7"/>
            <p:cNvPicPr/>
            <p:nvPr/>
          </p:nvPicPr>
          <p:blipFill>
            <a:blip r:embed="rId2" cstate="print"/>
            <a:stretch/>
          </p:blipFill>
          <p:spPr>
            <a:xfrm>
              <a:off x="2843808" y="1547174"/>
              <a:ext cx="3455280" cy="88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Obraz 7" descr="Fusion_360_2017_lockup_OL_1line_no_ye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148" y="3219822"/>
              <a:ext cx="6324600" cy="828675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4211408" y="2427734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400" dirty="0" smtClean="0"/>
                <a:t>+</a:t>
              </a:r>
              <a:endParaRPr lang="pl-PL" sz="6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5676" y="915566"/>
            <a:ext cx="5832648" cy="2437779"/>
          </a:xfrm>
        </p:spPr>
        <p:txBody>
          <a:bodyPr>
            <a:normAutofit/>
          </a:bodyPr>
          <a:lstStyle/>
          <a:p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'</a:t>
            </a: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volunteers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11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12</a:t>
            </a:fld>
            <a:endParaRPr lang="pl-PL" sz="800" dirty="0"/>
          </a:p>
        </p:txBody>
      </p:sp>
      <p:pic>
        <p:nvPicPr>
          <p:cNvPr id="7" name="Obraz 6" descr="SP4C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3478"/>
            <a:ext cx="4307602" cy="962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Obraz 10" descr="sp4ce-flag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707654"/>
            <a:ext cx="2208247" cy="16561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Obraz 11" descr="sp4ce-m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265716"/>
            <a:ext cx="2232248" cy="16741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Obraz 12" descr="sp4ce-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841781"/>
            <a:ext cx="2232248" cy="167418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Obraz 13" descr="sp4ce-partn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58974"/>
            <a:ext cx="2195736" cy="16468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13</a:t>
            </a:fld>
            <a:endParaRPr lang="pl-PL" sz="800" dirty="0"/>
          </a:p>
        </p:txBody>
      </p:sp>
      <p:sp>
        <p:nvSpPr>
          <p:cNvPr id="7" name="Symbol zastępczy zawartości 9"/>
          <p:cNvSpPr>
            <a:spLocks noGrp="1"/>
          </p:cNvSpPr>
          <p:nvPr>
            <p:ph idx="1"/>
          </p:nvPr>
        </p:nvSpPr>
        <p:spPr>
          <a:xfrm>
            <a:off x="0" y="267494"/>
            <a:ext cx="9144000" cy="446449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Autodesk </a:t>
            </a:r>
            <a:r>
              <a:rPr lang="en-US" sz="2000" dirty="0" err="1" smtClean="0"/>
              <a:t>Authorised</a:t>
            </a:r>
            <a:r>
              <a:rPr lang="en-US" sz="2000" dirty="0" smtClean="0"/>
              <a:t> Training Centre </a:t>
            </a:r>
            <a:r>
              <a:rPr lang="en-US" sz="2000" dirty="0" smtClean="0"/>
              <a:t>at </a:t>
            </a:r>
            <a:r>
              <a:rPr lang="en-US" sz="2000" dirty="0" smtClean="0"/>
              <a:t>the </a:t>
            </a:r>
            <a:r>
              <a:rPr lang="en-US" sz="2000" dirty="0" err="1" smtClean="0"/>
              <a:t>Gda</a:t>
            </a:r>
            <a:r>
              <a:rPr lang="pl-PL" sz="2000" dirty="0" smtClean="0"/>
              <a:t>ń</a:t>
            </a:r>
            <a:r>
              <a:rPr lang="en-US" sz="2000" dirty="0" err="1" smtClean="0"/>
              <a:t>sk</a:t>
            </a:r>
            <a:r>
              <a:rPr lang="en-US" sz="2000" dirty="0" smtClean="0"/>
              <a:t> University of Technology</a:t>
            </a:r>
            <a:endParaRPr lang="pl-PL" sz="20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pl-PL" sz="2000" dirty="0" err="1" smtClean="0"/>
              <a:t>Mathematics</a:t>
            </a:r>
            <a:r>
              <a:rPr lang="pl-PL" sz="2000" dirty="0" smtClean="0"/>
              <a:t> </a:t>
            </a:r>
            <a:r>
              <a:rPr lang="pl-PL" sz="2000" dirty="0" err="1" smtClean="0"/>
              <a:t>Teaching</a:t>
            </a:r>
            <a:r>
              <a:rPr lang="pl-PL" sz="2000" dirty="0" smtClean="0"/>
              <a:t> and </a:t>
            </a:r>
            <a:r>
              <a:rPr lang="pl-PL" sz="2000" dirty="0" err="1" smtClean="0"/>
              <a:t>Distance</a:t>
            </a:r>
            <a:r>
              <a:rPr lang="pl-PL" sz="2000" dirty="0" smtClean="0"/>
              <a:t> Learning Centre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smtClean="0"/>
              <a:t>the Gdańsk University of Technology </a:t>
            </a:r>
            <a:endParaRPr lang="pl-PL" sz="20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Multiple</a:t>
            </a:r>
            <a:r>
              <a:rPr lang="pl-PL" sz="2000" dirty="0"/>
              <a:t> </a:t>
            </a:r>
            <a:r>
              <a:rPr lang="pl-PL" sz="2000" dirty="0" err="1"/>
              <a:t>MOOC</a:t>
            </a:r>
            <a:r>
              <a:rPr lang="pl-PL" sz="2000" dirty="0"/>
              <a:t> </a:t>
            </a:r>
            <a:r>
              <a:rPr lang="pl-PL" sz="2000" dirty="0" err="1" smtClean="0"/>
              <a:t>Aggregator</a:t>
            </a:r>
            <a:endParaRPr lang="pl-PL" sz="20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Scientific Circle at the Department of Radiology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smtClean="0"/>
              <a:t>the</a:t>
            </a:r>
            <a:r>
              <a:rPr lang="en-US" sz="2000" dirty="0" smtClean="0"/>
              <a:t> Medical University of </a:t>
            </a:r>
            <a:r>
              <a:rPr lang="en-US" sz="2000" dirty="0" smtClean="0"/>
              <a:t>Gdansk</a:t>
            </a:r>
            <a:endParaRPr lang="pl-PL" sz="2000" dirty="0" smtClean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2000" dirty="0" smtClean="0"/>
              <a:t>Integrating </a:t>
            </a:r>
            <a:r>
              <a:rPr lang="en-GB" sz="2000" dirty="0"/>
              <a:t>Technology &amp; Moodle for Teachers </a:t>
            </a:r>
            <a:r>
              <a:rPr lang="en-GB" sz="2000" dirty="0" smtClean="0"/>
              <a:t>Network</a:t>
            </a:r>
            <a:endParaRPr lang="pl-PL" sz="20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2000" dirty="0" smtClean="0"/>
              <a:t>PRO-MED </a:t>
            </a:r>
            <a:r>
              <a:rPr lang="en-GB" sz="2000" dirty="0"/>
              <a:t>sp. z o. o</a:t>
            </a:r>
            <a:r>
              <a:rPr lang="en-GB" sz="2000" dirty="0" smtClean="0"/>
              <a:t>.</a:t>
            </a:r>
            <a:endParaRPr lang="pl-PL" sz="20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Student Scientific Circle of Maxillofacial Surgery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smtClean="0"/>
              <a:t>the </a:t>
            </a:r>
            <a:r>
              <a:rPr lang="en-US" sz="2000" dirty="0" smtClean="0"/>
              <a:t>Medical University</a:t>
            </a:r>
            <a:r>
              <a:rPr lang="pl-PL" sz="2000" dirty="0" smtClean="0"/>
              <a:t> of </a:t>
            </a:r>
            <a:r>
              <a:rPr lang="pl-PL" sz="2000" dirty="0" smtClean="0"/>
              <a:t>Gdańsk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schemat-E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0502" y="1072735"/>
            <a:ext cx="4782997" cy="358724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14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15</a:t>
            </a:fld>
            <a:endParaRPr lang="pl-PL" sz="800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655676" y="915566"/>
            <a:ext cx="5832648" cy="2437779"/>
          </a:xfrm>
        </p:spPr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16</a:t>
            </a:fld>
            <a:endParaRPr lang="pl-PL" sz="800" dirty="0"/>
          </a:p>
        </p:txBody>
      </p:sp>
      <p:pic>
        <p:nvPicPr>
          <p:cNvPr id="7" name="Obraz 4"/>
          <p:cNvPicPr/>
          <p:nvPr/>
        </p:nvPicPr>
        <p:blipFill>
          <a:blip r:embed="rId2" cstate="print"/>
          <a:stretch/>
        </p:blipFill>
        <p:spPr>
          <a:xfrm>
            <a:off x="1259632" y="1080120"/>
            <a:ext cx="6624736" cy="357986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Rys-7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012" y="699542"/>
            <a:ext cx="7659976" cy="4038699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17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Rys-7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595" y="699542"/>
            <a:ext cx="6410809" cy="4038699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18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Day 1st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19</a:t>
            </a:fld>
            <a:endParaRPr lang="pl-PL" sz="800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395536" y="915566"/>
          <a:ext cx="83529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91629"/>
            <a:ext cx="8363272" cy="310299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The </a:t>
            </a:r>
            <a:r>
              <a:rPr lang="pl-PL" dirty="0" err="1" smtClean="0"/>
              <a:t>demand</a:t>
            </a:r>
            <a:r>
              <a:rPr lang="pl-PL" dirty="0" smtClean="0"/>
              <a:t> for </a:t>
            </a:r>
            <a:r>
              <a:rPr lang="pl-PL" dirty="0" err="1" smtClean="0"/>
              <a:t>innovation</a:t>
            </a:r>
            <a:r>
              <a:rPr lang="pl-PL" dirty="0" smtClean="0"/>
              <a:t> in </a:t>
            </a:r>
            <a:r>
              <a:rPr lang="pl-PL" dirty="0" err="1" smtClean="0"/>
              <a:t>medical</a:t>
            </a:r>
            <a:r>
              <a:rPr lang="pl-PL" dirty="0" smtClean="0"/>
              <a:t> devices </a:t>
            </a:r>
            <a:r>
              <a:rPr lang="pl-PL" dirty="0" err="1" smtClean="0"/>
              <a:t>designing</a:t>
            </a:r>
            <a:r>
              <a:rPr lang="pl-PL" dirty="0"/>
              <a:t>,</a:t>
            </a:r>
            <a:endParaRPr lang="pl-PL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Lack of </a:t>
            </a:r>
            <a:r>
              <a:rPr lang="pl-PL" dirty="0" err="1" smtClean="0"/>
              <a:t>consultations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lead</a:t>
            </a:r>
            <a:r>
              <a:rPr lang="pl-PL" dirty="0" smtClean="0"/>
              <a:t> to </a:t>
            </a:r>
            <a:r>
              <a:rPr lang="pl-PL" dirty="0" err="1" smtClean="0"/>
              <a:t>dangerous</a:t>
            </a:r>
            <a:r>
              <a:rPr lang="pl-PL" dirty="0" smtClean="0"/>
              <a:t> an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harmful</a:t>
            </a:r>
            <a:r>
              <a:rPr lang="pl-PL" dirty="0" smtClean="0"/>
              <a:t> </a:t>
            </a:r>
            <a:r>
              <a:rPr lang="pl-PL" dirty="0" err="1" smtClean="0"/>
              <a:t>situations</a:t>
            </a:r>
            <a:r>
              <a:rPr lang="pl-PL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Day 1st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20</a:t>
            </a:fld>
            <a:endParaRPr lang="pl-PL" sz="800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611560" y="699542"/>
          <a:ext cx="7920880" cy="411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Day 2nd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21</a:t>
            </a:fld>
            <a:endParaRPr lang="pl-PL" sz="800" dirty="0"/>
          </a:p>
        </p:txBody>
      </p:sp>
      <p:pic>
        <p:nvPicPr>
          <p:cNvPr id="9" name="Symbol zastępczy zawartości 8" descr="F360_Designathon_day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5567"/>
            <a:ext cx="8229600" cy="3642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 Fusion 360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Designathon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Day 2nd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22</a:t>
            </a:fld>
            <a:endParaRPr lang="pl-PL" sz="800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431540" y="860004"/>
          <a:ext cx="8280920" cy="401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Aggregator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23</a:t>
            </a:fld>
            <a:endParaRPr lang="pl-PL" sz="800" dirty="0"/>
          </a:p>
        </p:txBody>
      </p:sp>
      <p:pic>
        <p:nvPicPr>
          <p:cNvPr id="7" name="Obraz 6" descr="EMMA-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660" y="843558"/>
            <a:ext cx="6120680" cy="372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'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Apprenticeship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rys-7-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34" t="20952" r="58666" b="69470"/>
          <a:stretch>
            <a:fillRect/>
          </a:stretch>
        </p:blipFill>
        <p:spPr>
          <a:xfrm>
            <a:off x="611560" y="1707654"/>
            <a:ext cx="228985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24</a:t>
            </a:fld>
            <a:endParaRPr lang="pl-PL" sz="800" dirty="0"/>
          </a:p>
        </p:txBody>
      </p:sp>
      <p:pic>
        <p:nvPicPr>
          <p:cNvPr id="8" name="Obraz 7" descr="rys-7-15.png"/>
          <p:cNvPicPr>
            <a:picLocks noChangeAspect="1"/>
          </p:cNvPicPr>
          <p:nvPr/>
        </p:nvPicPr>
        <p:blipFill>
          <a:blip r:embed="rId2" cstate="print"/>
          <a:srcRect l="28670" t="36552" r="61037" b="56077"/>
          <a:stretch>
            <a:fillRect/>
          </a:stretch>
        </p:blipFill>
        <p:spPr>
          <a:xfrm>
            <a:off x="611560" y="3507854"/>
            <a:ext cx="21968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rys-7-15.png"/>
          <p:cNvPicPr>
            <a:picLocks noChangeAspect="1"/>
          </p:cNvPicPr>
          <p:nvPr/>
        </p:nvPicPr>
        <p:blipFill>
          <a:blip r:embed="rId2" cstate="print"/>
          <a:srcRect l="25122" t="47892" r="44373"/>
          <a:stretch>
            <a:fillRect/>
          </a:stretch>
        </p:blipFill>
        <p:spPr>
          <a:xfrm>
            <a:off x="5436096" y="1203598"/>
            <a:ext cx="3096344" cy="338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611560" y="1203598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Communication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2912626"/>
            <a:ext cx="355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Work</a:t>
            </a:r>
            <a:r>
              <a:rPr lang="pl-PL" sz="2800" dirty="0" smtClean="0"/>
              <a:t> </a:t>
            </a:r>
            <a:r>
              <a:rPr lang="pl-PL" sz="2800" dirty="0" err="1" smtClean="0"/>
              <a:t>documentation</a:t>
            </a:r>
            <a:endParaRPr lang="pl-PL" sz="2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860032" y="1707654"/>
            <a:ext cx="615553" cy="21073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2800" dirty="0" smtClean="0"/>
              <a:t>Resources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25</a:t>
            </a:fld>
            <a:endParaRPr lang="pl-PL" sz="800" dirty="0"/>
          </a:p>
        </p:txBody>
      </p:sp>
      <p:pic>
        <p:nvPicPr>
          <p:cNvPr id="9" name="Symbol zastępczy zawartości 8" descr="Rys-7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289" t="31239" r="24227"/>
          <a:stretch>
            <a:fillRect/>
          </a:stretch>
        </p:blipFill>
        <p:spPr>
          <a:xfrm>
            <a:off x="539552" y="1779662"/>
            <a:ext cx="3456384" cy="25202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Symbol zastępczy zawartości 6" descr="Rys-7-22.png"/>
          <p:cNvPicPr>
            <a:picLocks noChangeAspect="1"/>
          </p:cNvPicPr>
          <p:nvPr/>
        </p:nvPicPr>
        <p:blipFill>
          <a:blip r:embed="rId3" cstate="print"/>
          <a:srcRect t="10497" b="4163"/>
          <a:stretch>
            <a:fillRect/>
          </a:stretch>
        </p:blipFill>
        <p:spPr>
          <a:xfrm>
            <a:off x="4572000" y="1563638"/>
            <a:ext cx="3888432" cy="295232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611560" y="1059582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General part</a:t>
            </a:r>
            <a:endParaRPr lang="pl-PL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572000" y="1059582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Schedule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26</a:t>
            </a:fld>
            <a:endParaRPr lang="pl-PL" sz="800" dirty="0"/>
          </a:p>
        </p:txBody>
      </p:sp>
      <p:pic>
        <p:nvPicPr>
          <p:cNvPr id="10" name="Symbol zastępczy zawartości 9" descr="raport1-e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9542"/>
            <a:ext cx="4214024" cy="4032448"/>
          </a:xfrm>
        </p:spPr>
      </p:pic>
      <p:sp>
        <p:nvSpPr>
          <p:cNvPr id="9" name="pole tekstowe 8"/>
          <p:cNvSpPr txBox="1"/>
          <p:nvPr/>
        </p:nvSpPr>
        <p:spPr>
          <a:xfrm>
            <a:off x="0" y="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Engagement </a:t>
            </a:r>
            <a:r>
              <a:rPr lang="pl-PL" sz="2800" dirty="0" err="1" smtClean="0"/>
              <a:t>comparison</a:t>
            </a:r>
            <a:endParaRPr lang="pl-PL" sz="2800" dirty="0"/>
          </a:p>
        </p:txBody>
      </p:sp>
      <p:pic>
        <p:nvPicPr>
          <p:cNvPr id="11" name="Obraz 10" descr="raport2-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9542"/>
            <a:ext cx="400500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27</a:t>
            </a:fld>
            <a:endParaRPr lang="pl-PL" sz="800" dirty="0"/>
          </a:p>
        </p:txBody>
      </p:sp>
      <p:sp>
        <p:nvSpPr>
          <p:cNvPr id="8" name="Prostokąt 7"/>
          <p:cNvSpPr/>
          <p:nvPr/>
        </p:nvSpPr>
        <p:spPr>
          <a:xfrm>
            <a:off x="1331640" y="422793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Design and material selection for the jaw implant after bone resection</a:t>
            </a:r>
            <a:endParaRPr lang="en-US" sz="2000" dirty="0"/>
          </a:p>
        </p:txBody>
      </p:sp>
      <p:pic>
        <p:nvPicPr>
          <p:cNvPr id="9" name="Obraz 8" descr="Rys-7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2" y="1111824"/>
            <a:ext cx="5544616" cy="3044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Scientyfic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Rys-7-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895" y="1053331"/>
            <a:ext cx="6554211" cy="3534643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28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29</a:t>
            </a:fld>
            <a:endParaRPr lang="pl-PL" sz="800" dirty="0"/>
          </a:p>
        </p:txBody>
      </p:sp>
      <p:pic>
        <p:nvPicPr>
          <p:cNvPr id="8" name="Obraz 7" descr="ses_2016-04-11_KSAF-AGH_DamianPasko_ettp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675" y="1084370"/>
            <a:ext cx="5148651" cy="34315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dirty="0" err="1" smtClean="0"/>
              <a:t>Sense</a:t>
            </a:r>
            <a:r>
              <a:rPr lang="pl-PL" dirty="0" smtClean="0"/>
              <a:t> of </a:t>
            </a:r>
            <a:r>
              <a:rPr lang="pl-PL" dirty="0" err="1" smtClean="0"/>
              <a:t>rivalry</a:t>
            </a:r>
            <a:r>
              <a:rPr lang="pl-PL" dirty="0" smtClean="0"/>
              <a:t>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lack</a:t>
            </a:r>
            <a:r>
              <a:rPr lang="pl-PL" dirty="0" smtClean="0"/>
              <a:t> of time,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dirty="0" err="1" smtClean="0"/>
              <a:t>Inconviniences</a:t>
            </a:r>
            <a:r>
              <a:rPr lang="pl-PL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l-PL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</a:t>
            </a:fld>
            <a:endParaRPr lang="pl-PL" sz="8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'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771550"/>
            <a:ext cx="2880320" cy="2736304"/>
          </a:xfrm>
        </p:spPr>
        <p:txBody>
          <a:bodyPr>
            <a:noAutofit/>
          </a:bodyPr>
          <a:lstStyle/>
          <a:p>
            <a:r>
              <a:rPr lang="pl-PL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pl-PL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0" y="1059582"/>
            <a:ext cx="2890664" cy="2664296"/>
          </a:xfrm>
        </p:spPr>
        <p:txBody>
          <a:bodyPr>
            <a:noAutofit/>
          </a:bodyPr>
          <a:lstStyle/>
          <a:p>
            <a:pPr marL="343080" indent="-342000">
              <a:buClr>
                <a:schemeClr val="tx1"/>
              </a:buClr>
              <a:buFont typeface="Arial"/>
              <a:buChar char="•"/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Articles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000">
              <a:buClr>
                <a:schemeClr val="tx1"/>
              </a:buClr>
              <a:buFont typeface="Arial"/>
              <a:buChar char="•"/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Posters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000">
              <a:buClr>
                <a:schemeClr val="tx1"/>
              </a:buClr>
              <a:buFont typeface="Arial"/>
              <a:buChar char="•"/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Speeches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000">
              <a:buClr>
                <a:schemeClr val="tx1"/>
              </a:buClr>
              <a:buFont typeface="Arial"/>
              <a:buChar char="•"/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Webinars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3080" indent="-342000">
              <a:buClr>
                <a:schemeClr val="tx1"/>
              </a:buClr>
              <a:buFont typeface="Arial"/>
              <a:buChar char="•"/>
            </a:pPr>
            <a:r>
              <a:rPr lang="pl-PL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Workshops</a:t>
            </a:r>
            <a:endParaRPr lang="pl-PL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30</a:t>
            </a:fld>
            <a:endParaRPr lang="pl-PL" sz="800" dirty="0"/>
          </a:p>
        </p:txBody>
      </p:sp>
      <p:sp>
        <p:nvSpPr>
          <p:cNvPr id="11" name="pole tekstowe 10"/>
          <p:cNvSpPr txBox="1"/>
          <p:nvPr/>
        </p:nvSpPr>
        <p:spPr>
          <a:xfrm rot="20841206">
            <a:off x="2283656" y="3189460"/>
            <a:ext cx="247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err="1" smtClean="0">
                <a:solidFill>
                  <a:schemeClr val="tx1">
                    <a:lumMod val="75000"/>
                  </a:schemeClr>
                </a:solidFill>
              </a:rPr>
              <a:t>conferences</a:t>
            </a:r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i="1" dirty="0" err="1" smtClean="0">
                <a:solidFill>
                  <a:schemeClr val="tx1">
                    <a:lumMod val="75000"/>
                  </a:schemeClr>
                </a:solidFill>
              </a:rPr>
              <a:t>in</a:t>
            </a:r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 1 </a:t>
            </a:r>
            <a:r>
              <a:rPr lang="pl-PL" sz="3200" i="1" dirty="0" err="1" smtClean="0">
                <a:solidFill>
                  <a:schemeClr val="tx1">
                    <a:lumMod val="75000"/>
                  </a:schemeClr>
                </a:solidFill>
              </a:rPr>
              <a:t>year</a:t>
            </a:r>
            <a:endParaRPr lang="pl-PL" sz="32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31</a:t>
            </a:fld>
            <a:endParaRPr lang="pl-PL" sz="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31889" r="28354"/>
          <a:stretch>
            <a:fillRect/>
          </a:stretch>
        </p:blipFill>
        <p:spPr>
          <a:xfrm>
            <a:off x="1735954" y="771550"/>
            <a:ext cx="5672093" cy="338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Prostokąt 10"/>
          <p:cNvSpPr/>
          <p:nvPr/>
        </p:nvSpPr>
        <p:spPr>
          <a:xfrm>
            <a:off x="2989249" y="4155926"/>
            <a:ext cx="3165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hlinkClick r:id="rId3"/>
              </a:rPr>
              <a:t>https://youtu.be/1t3LVEOR7Gw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32</a:t>
            </a:fld>
            <a:endParaRPr lang="pl-PL" sz="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0"/>
          <a:ext cx="820891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67544" y="2355726"/>
          <a:ext cx="820891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worldwide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33</a:t>
            </a:fld>
            <a:endParaRPr lang="pl-PL" sz="800" dirty="0"/>
          </a:p>
        </p:txBody>
      </p:sp>
      <p:pic>
        <p:nvPicPr>
          <p:cNvPr id="8" name="Symbol zastępczy zawartości 4"/>
          <p:cNvPicPr/>
          <p:nvPr/>
        </p:nvPicPr>
        <p:blipFill>
          <a:blip r:embed="rId2" cstate="print"/>
          <a:srcRect t="16876" r="5054"/>
          <a:stretch/>
        </p:blipFill>
        <p:spPr>
          <a:xfrm>
            <a:off x="5508104" y="771550"/>
            <a:ext cx="2376264" cy="373380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az 9" descr="mesh2.jpg"/>
          <p:cNvPicPr>
            <a:picLocks noChangeAspect="1"/>
          </p:cNvPicPr>
          <p:nvPr/>
        </p:nvPicPr>
        <p:blipFill>
          <a:blip r:embed="rId3" cstate="print"/>
          <a:srcRect l="14372" t="4451" r="36522"/>
          <a:stretch>
            <a:fillRect/>
          </a:stretch>
        </p:blipFill>
        <p:spPr>
          <a:xfrm>
            <a:off x="1043608" y="941968"/>
            <a:ext cx="3240360" cy="3392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34</a:t>
            </a:fld>
            <a:endParaRPr lang="pl-PL" sz="800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899592" y="771550"/>
          <a:ext cx="77768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rostokąt 11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err="1" smtClean="0"/>
              <a:t>Participants</a:t>
            </a:r>
            <a:r>
              <a:rPr lang="pl-PL" sz="2000" dirty="0" smtClean="0"/>
              <a:t> of </a:t>
            </a:r>
            <a:r>
              <a:rPr lang="pl-PL" sz="2000" dirty="0"/>
              <a:t>the </a:t>
            </a:r>
            <a:r>
              <a:rPr lang="pl-PL" sz="2000" dirty="0" err="1"/>
              <a:t>eTEE</a:t>
            </a:r>
            <a:r>
              <a:rPr lang="pl-PL" sz="2000" dirty="0"/>
              <a:t> 2017 </a:t>
            </a:r>
            <a:r>
              <a:rPr lang="pl-PL" sz="2000" dirty="0" smtClean="0"/>
              <a:t>(</a:t>
            </a:r>
            <a:r>
              <a:rPr lang="pl-PL" sz="2000" i="1" dirty="0" smtClean="0"/>
              <a:t>the 4th Conference </a:t>
            </a:r>
            <a:r>
              <a:rPr lang="pl-PL" sz="2000" i="1" dirty="0" smtClean="0"/>
              <a:t>e-Technologies </a:t>
            </a:r>
            <a:r>
              <a:rPr lang="pl-PL" sz="2000" i="1" dirty="0" smtClean="0"/>
              <a:t>in Engineering </a:t>
            </a:r>
            <a:r>
              <a:rPr lang="pl-PL" sz="2000" i="1" dirty="0" err="1" smtClean="0"/>
              <a:t>Education</a:t>
            </a:r>
            <a:r>
              <a:rPr lang="pl-PL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35</a:t>
            </a:fld>
            <a:endParaRPr lang="pl-PL" sz="8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Summing up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56340"/>
              </p:ext>
            </p:extLst>
          </p:nvPr>
        </p:nvGraphicFramePr>
        <p:xfrm>
          <a:off x="1967099" y="1226979"/>
          <a:ext cx="5209802" cy="3000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292"/>
                <a:gridCol w="1988510"/>
              </a:tblGrid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pl-PL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</a:t>
                      </a:r>
                      <a:r>
                        <a:rPr lang="pl-PL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LR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606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Autodesk Academic Partner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Greece - IDEC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Poland - PIAP, PRO-MED.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Hungary - TREBAG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Slovakia - ASTRA, TUKE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Others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987574"/>
            <a:ext cx="2880320" cy="2736304"/>
          </a:xfrm>
        </p:spPr>
        <p:txBody>
          <a:bodyPr>
            <a:noAutofit/>
          </a:bodyPr>
          <a:lstStyle/>
          <a:p>
            <a:r>
              <a:rPr lang="pl-PL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endParaRPr lang="pl-PL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36</a:t>
            </a:fld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99992" y="175236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+mj-lt"/>
              </a:rPr>
              <a:t>Learning </a:t>
            </a:r>
            <a:br>
              <a:rPr lang="pl-PL" sz="4000" dirty="0" smtClean="0">
                <a:latin typeface="+mj-lt"/>
              </a:rPr>
            </a:br>
            <a:r>
              <a:rPr lang="pl-PL" sz="4000" dirty="0" err="1" smtClean="0">
                <a:latin typeface="+mj-lt"/>
              </a:rPr>
              <a:t>Rooms</a:t>
            </a:r>
            <a:endParaRPr lang="pl-PL" sz="4000" dirty="0">
              <a:latin typeface="+mj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Summing up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987574"/>
            <a:ext cx="2880320" cy="2736304"/>
          </a:xfrm>
        </p:spPr>
        <p:txBody>
          <a:bodyPr>
            <a:noAutofit/>
          </a:bodyPr>
          <a:lstStyle/>
          <a:p>
            <a:r>
              <a:rPr lang="pl-PL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  <a:endParaRPr lang="pl-PL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37</a:t>
            </a:fld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99992" y="149163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 smtClean="0">
                <a:latin typeface="+mj-lt"/>
              </a:rPr>
              <a:t>Registered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users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from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all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over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the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world</a:t>
            </a:r>
            <a:endParaRPr lang="pl-PL" sz="4000" dirty="0">
              <a:latin typeface="+mj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Summing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15566"/>
            <a:ext cx="2880320" cy="1872208"/>
          </a:xfrm>
        </p:spPr>
        <p:txBody>
          <a:bodyPr>
            <a:noAutofit/>
          </a:bodyPr>
          <a:lstStyle/>
          <a:p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282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38</a:t>
            </a:fld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67944" y="156363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Poland</a:t>
            </a:r>
            <a:endParaRPr lang="pl-PL" sz="40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Summing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043608" y="2643758"/>
            <a:ext cx="28803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168</a:t>
            </a:r>
            <a:endParaRPr kumimoji="0" lang="pl-PL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067944" y="2764254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Belgium</a:t>
            </a:r>
            <a:r>
              <a:rPr lang="pl-PL" sz="2000" dirty="0" smtClean="0"/>
              <a:t>,</a:t>
            </a:r>
            <a:r>
              <a:rPr lang="en-US" sz="2000" dirty="0" smtClean="0"/>
              <a:t> Brazil</a:t>
            </a:r>
            <a:r>
              <a:rPr lang="pl-PL" sz="2000" dirty="0" smtClean="0"/>
              <a:t>,</a:t>
            </a:r>
            <a:r>
              <a:rPr lang="en-US" sz="2000" dirty="0" smtClean="0"/>
              <a:t> Bulgaria</a:t>
            </a:r>
            <a:r>
              <a:rPr lang="pl-PL" sz="2000" dirty="0" smtClean="0"/>
              <a:t>,</a:t>
            </a:r>
            <a:r>
              <a:rPr lang="en-US" sz="2000" dirty="0" smtClean="0"/>
              <a:t> Croatia</a:t>
            </a:r>
            <a:r>
              <a:rPr lang="pl-PL" sz="2000" dirty="0" smtClean="0"/>
              <a:t>,</a:t>
            </a:r>
            <a:r>
              <a:rPr lang="en-US" sz="2000" dirty="0" smtClean="0"/>
              <a:t> France</a:t>
            </a:r>
            <a:r>
              <a:rPr lang="pl-PL" sz="2000" dirty="0" smtClean="0"/>
              <a:t>,</a:t>
            </a:r>
            <a:r>
              <a:rPr lang="en-US" sz="2000" dirty="0" smtClean="0"/>
              <a:t> Germany</a:t>
            </a:r>
            <a:r>
              <a:rPr lang="pl-PL" sz="2000" dirty="0" smtClean="0"/>
              <a:t>,</a:t>
            </a:r>
            <a:r>
              <a:rPr lang="en-US" sz="2000" dirty="0" smtClean="0"/>
              <a:t> Greece</a:t>
            </a:r>
            <a:r>
              <a:rPr lang="pl-PL" sz="2000" dirty="0" smtClean="0"/>
              <a:t>,</a:t>
            </a:r>
            <a:r>
              <a:rPr lang="en-US" sz="2000" dirty="0" smtClean="0"/>
              <a:t> Hungary</a:t>
            </a:r>
            <a:r>
              <a:rPr lang="pl-PL" sz="2000" dirty="0" smtClean="0"/>
              <a:t>,</a:t>
            </a:r>
            <a:r>
              <a:rPr lang="en-US" sz="2000" dirty="0" smtClean="0"/>
              <a:t> Netherlands</a:t>
            </a:r>
            <a:r>
              <a:rPr lang="pl-PL" sz="2000" dirty="0" smtClean="0"/>
              <a:t>,</a:t>
            </a:r>
            <a:r>
              <a:rPr lang="en-US" sz="2000" dirty="0" smtClean="0"/>
              <a:t> Norway</a:t>
            </a:r>
            <a:r>
              <a:rPr lang="pl-PL" sz="2000" dirty="0" smtClean="0"/>
              <a:t>,</a:t>
            </a:r>
            <a:r>
              <a:rPr lang="en-US" sz="2000" dirty="0" smtClean="0"/>
              <a:t> Portugal</a:t>
            </a:r>
            <a:r>
              <a:rPr lang="pl-PL" sz="2000" dirty="0" smtClean="0"/>
              <a:t>,</a:t>
            </a:r>
            <a:r>
              <a:rPr lang="en-US" sz="2000" dirty="0" smtClean="0"/>
              <a:t> Romania</a:t>
            </a:r>
            <a:r>
              <a:rPr lang="pl-PL" sz="2000" dirty="0" smtClean="0"/>
              <a:t>,</a:t>
            </a:r>
            <a:r>
              <a:rPr lang="en-US" sz="2000" dirty="0" smtClean="0"/>
              <a:t> Russian Federation</a:t>
            </a:r>
            <a:r>
              <a:rPr lang="pl-PL" sz="2000" dirty="0" smtClean="0"/>
              <a:t>,</a:t>
            </a:r>
            <a:r>
              <a:rPr lang="en-US" sz="2000" dirty="0" smtClean="0"/>
              <a:t> Slovakia</a:t>
            </a:r>
            <a:r>
              <a:rPr lang="pl-PL" sz="2000" dirty="0" smtClean="0"/>
              <a:t>,</a:t>
            </a:r>
            <a:r>
              <a:rPr lang="en-US" sz="2000" dirty="0" smtClean="0"/>
              <a:t> Spain</a:t>
            </a:r>
            <a:r>
              <a:rPr lang="pl-PL" sz="2000" dirty="0" smtClean="0"/>
              <a:t>,</a:t>
            </a:r>
            <a:r>
              <a:rPr lang="en-US" sz="2000" dirty="0" smtClean="0"/>
              <a:t> Sweden</a:t>
            </a:r>
            <a:r>
              <a:rPr lang="pl-PL" sz="2000" dirty="0" smtClean="0"/>
              <a:t> and</a:t>
            </a:r>
            <a:r>
              <a:rPr lang="en-US" sz="2000" dirty="0" smtClean="0"/>
              <a:t> UK</a:t>
            </a:r>
            <a:endParaRPr lang="pl-PL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39</a:t>
            </a:fld>
            <a:endParaRPr lang="pl-PL" sz="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177966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>
              <a:buBlip>
                <a:blip r:embed="rId2"/>
              </a:buBlip>
            </a:pPr>
            <a:r>
              <a:rPr lang="pl-PL" sz="4000" dirty="0" err="1" smtClean="0"/>
              <a:t>co</a:t>
            </a:r>
            <a:r>
              <a:rPr lang="pl-PL" sz="4000" strike="sngStrike" dirty="0" err="1" smtClean="0">
                <a:solidFill>
                  <a:srgbClr val="C00000"/>
                </a:solidFill>
              </a:rPr>
              <a:t>mpete</a:t>
            </a:r>
            <a:endParaRPr lang="pl-PL" sz="4000" strike="sngStrike" dirty="0" smtClean="0">
              <a:solidFill>
                <a:srgbClr val="C00000"/>
              </a:solidFill>
            </a:endParaRPr>
          </a:p>
          <a:p>
            <a:pPr marL="180000" indent="-45720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4000" i="1" dirty="0" err="1" smtClean="0"/>
              <a:t>co</a:t>
            </a:r>
            <a:r>
              <a:rPr lang="pl-PL" sz="4000" i="1" dirty="0" err="1" smtClean="0">
                <a:solidFill>
                  <a:srgbClr val="92D050"/>
                </a:solidFill>
              </a:rPr>
              <a:t>llaborate</a:t>
            </a:r>
            <a:endParaRPr lang="pl-PL" sz="4000" i="1" dirty="0" smtClean="0">
              <a:solidFill>
                <a:srgbClr val="92D050"/>
              </a:solidFill>
            </a:endParaRPr>
          </a:p>
          <a:p>
            <a:pPr marL="180000" indent="-45720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4000" i="1" dirty="0" err="1" smtClean="0"/>
              <a:t>co</a:t>
            </a:r>
            <a:r>
              <a:rPr lang="pl-PL" sz="4000" i="1" dirty="0" err="1" smtClean="0">
                <a:solidFill>
                  <a:srgbClr val="92D050"/>
                </a:solidFill>
              </a:rPr>
              <a:t>mmunicate</a:t>
            </a:r>
            <a:endParaRPr lang="pl-PL" sz="4000" i="1" strike="sngStrike" dirty="0" smtClean="0">
              <a:solidFill>
                <a:srgbClr val="C00000"/>
              </a:solidFill>
            </a:endParaRPr>
          </a:p>
          <a:p>
            <a:pPr marL="180000" indent="-45720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4000" i="1" dirty="0" err="1" smtClean="0"/>
              <a:t>co</a:t>
            </a:r>
            <a:r>
              <a:rPr lang="pl-PL" sz="4000" i="1" dirty="0" err="1" smtClean="0">
                <a:solidFill>
                  <a:srgbClr val="92D050"/>
                </a:solidFill>
              </a:rPr>
              <a:t>operate</a:t>
            </a:r>
            <a:endParaRPr lang="pl-PL" sz="4000" i="1" dirty="0">
              <a:solidFill>
                <a:srgbClr val="92D050"/>
              </a:solidFill>
            </a:endParaRPr>
          </a:p>
        </p:txBody>
      </p:sp>
      <p:pic>
        <p:nvPicPr>
          <p:cNvPr id="12" name="Obraz 11" descr="hand-69726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4301">
            <a:off x="4572264" y="1525082"/>
            <a:ext cx="3862902" cy="217288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3528" y="19548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do </a:t>
            </a:r>
            <a:r>
              <a:rPr lang="pl-PL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interdisciplinary</a:t>
            </a:r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designing</a:t>
            </a:r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means</a:t>
            </a:r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03598"/>
          </a:xfrm>
        </p:spPr>
        <p:txBody>
          <a:bodyPr>
            <a:noAutofit/>
          </a:bodyPr>
          <a:lstStyle/>
          <a:p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 doctor...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4</a:t>
            </a:fld>
            <a:endParaRPr lang="pl-PL" sz="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1419622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+mj-lt"/>
              </a:rPr>
              <a:t>e</a:t>
            </a:r>
            <a:r>
              <a:rPr lang="pl-PL" sz="2800" dirty="0" err="1" smtClean="0">
                <a:latin typeface="+mj-lt"/>
              </a:rPr>
              <a:t>xpectations</a:t>
            </a:r>
            <a:endParaRPr lang="pl-PL" sz="28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96136" y="1419622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+mj-lt"/>
              </a:rPr>
              <a:t>r</a:t>
            </a:r>
            <a:r>
              <a:rPr lang="pl-PL" sz="2800" dirty="0" err="1" smtClean="0">
                <a:latin typeface="+mj-lt"/>
              </a:rPr>
              <a:t>eality</a:t>
            </a:r>
            <a:endParaRPr lang="pl-PL" sz="2800" dirty="0">
              <a:latin typeface="+mj-lt"/>
            </a:endParaRPr>
          </a:p>
        </p:txBody>
      </p:sp>
      <p:pic>
        <p:nvPicPr>
          <p:cNvPr id="14" name="Obraz 13" descr="Konference_phone_me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97" y="1995686"/>
            <a:ext cx="3236315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Obraz 14" descr="va-vat-trong-benh-vien-ngay-ha-noi-nong-40-do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99862"/>
            <a:ext cx="3121152" cy="2151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148064" y="987574"/>
            <a:ext cx="3816424" cy="397031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r>
              <a:rPr lang="pl-PL" dirty="0" smtClean="0"/>
              <a:t>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.</a:t>
            </a:r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endParaRPr lang="pl-PL" dirty="0" smtClean="0">
              <a:hlinkClick r:id="rId3"/>
            </a:endParaRPr>
          </a:p>
          <a:p>
            <a:pPr algn="ctr"/>
            <a:r>
              <a:rPr lang="pl-PL" dirty="0" smtClean="0">
                <a:hlinkClick r:id="rId3"/>
              </a:rPr>
              <a:t>http://sp4ce.moodle.pl/</a:t>
            </a:r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059582"/>
            <a:ext cx="4762872" cy="857250"/>
          </a:xfrm>
        </p:spPr>
        <p:txBody>
          <a:bodyPr>
            <a:noAutofit/>
          </a:bodyPr>
          <a:lstStyle/>
          <a:p>
            <a:pPr algn="l"/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laptop-request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275606"/>
            <a:ext cx="3600400" cy="26623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323528" y="2583944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Grabowska</a:t>
            </a:r>
          </a:p>
          <a:p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 Kozłowska</a:t>
            </a:r>
            <a:endParaRPr lang="pl-PL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1" descr="fb_icon_325x325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11910"/>
            <a:ext cx="839356" cy="839356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236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MMVC</a:t>
            </a:r>
            <a:r>
              <a:rPr lang="pl-PL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</a:t>
            </a:r>
            <a:endParaRPr lang="pl-PL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5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pl-PL" sz="1000" dirty="0" smtClean="0"/>
              <a:t>Czaja Anna, Chylińska Karolina, Grabowska Anna, Grabowski Wojciech, Kozłowska Ewa, Pałasz Paulina: </a:t>
            </a:r>
            <a:r>
              <a:rPr lang="pl-PL" sz="1000" i="1" dirty="0" smtClean="0"/>
              <a:t>Od koncepcji po prototyp, czyli przychodzi inżynier do lekarza</a:t>
            </a:r>
            <a:r>
              <a:rPr lang="pl-PL" sz="1000" dirty="0" smtClean="0"/>
              <a:t>, III Kongres Rozwoju Edukacji, Kraków 2016.</a:t>
            </a:r>
          </a:p>
          <a:p>
            <a:pPr>
              <a:buFont typeface="+mj-lt"/>
              <a:buAutoNum type="arabicPeriod"/>
            </a:pPr>
            <a:r>
              <a:rPr lang="pl-PL" sz="1000" dirty="0" smtClean="0"/>
              <a:t>Czaja Anna, Grabowska Anna, Kozłowska Ewa, Pałasz Paulina: </a:t>
            </a:r>
            <a:r>
              <a:rPr lang="pl-PL" sz="1000" i="1" dirty="0" smtClean="0"/>
              <a:t>Przykłady dobrej praktyki w projekcie SP4CE ERASMUS+,</a:t>
            </a:r>
            <a:r>
              <a:rPr lang="pl-PL" sz="1000" dirty="0" smtClean="0"/>
              <a:t> Zeszyty Naukowe Wydziału Elektrotechniki i Automatyki Politechniki Gdańskiej, IV Konferencja e-Technologie w Kształceniu Inżynierów, Wydawnictwo Wydziału Elektrotechniki i Automatyki Politechniki Gdańskiej 52/2017, Gdańsk 2017, s. 19-24.</a:t>
            </a:r>
          </a:p>
          <a:p>
            <a:pPr lvl="0">
              <a:buFont typeface="+mj-lt"/>
              <a:buAutoNum type="arabicPeriod"/>
            </a:pPr>
            <a:r>
              <a:rPr lang="en-GB" sz="1000" dirty="0" err="1" smtClean="0"/>
              <a:t>Grabowska</a:t>
            </a:r>
            <a:r>
              <a:rPr lang="en-GB" sz="1000" dirty="0" smtClean="0"/>
              <a:t> A., </a:t>
            </a:r>
            <a:r>
              <a:rPr lang="en-GB" sz="1000" dirty="0" err="1" smtClean="0"/>
              <a:t>Czaja</a:t>
            </a:r>
            <a:r>
              <a:rPr lang="en-GB" sz="1000" dirty="0" smtClean="0"/>
              <a:t> A., </a:t>
            </a:r>
            <a:r>
              <a:rPr lang="en-GB" sz="1000" dirty="0" err="1" smtClean="0"/>
              <a:t>Kozłowska</a:t>
            </a:r>
            <a:r>
              <a:rPr lang="en-GB" sz="1000" dirty="0" smtClean="0"/>
              <a:t> E., </a:t>
            </a:r>
            <a:r>
              <a:rPr lang="en-GB" sz="1000" dirty="0" err="1" smtClean="0"/>
              <a:t>Pałasz</a:t>
            </a:r>
            <a:r>
              <a:rPr lang="en-GB" sz="1000" dirty="0" smtClean="0"/>
              <a:t> P.: </a:t>
            </a:r>
            <a:r>
              <a:rPr lang="en-GB" sz="1000" i="1" dirty="0" smtClean="0"/>
              <a:t>MOOCs in SP4CE - case studies (Strategic Partnership for Creativity and Entrepreneurship)</a:t>
            </a:r>
            <a:r>
              <a:rPr lang="en-GB" sz="1000" dirty="0" smtClean="0"/>
              <a:t>, 14th IEEE International Conference on Emerging eLearning Technologies and Applications, </a:t>
            </a:r>
            <a:r>
              <a:rPr lang="en-GB" sz="1000" dirty="0" err="1" smtClean="0"/>
              <a:t>Starý</a:t>
            </a:r>
            <a:r>
              <a:rPr lang="en-GB" sz="1000" dirty="0" smtClean="0"/>
              <a:t> </a:t>
            </a:r>
            <a:r>
              <a:rPr lang="en-GB" sz="1000" dirty="0" err="1" smtClean="0"/>
              <a:t>Smokovec</a:t>
            </a:r>
            <a:r>
              <a:rPr lang="en-GB" sz="1000" dirty="0" smtClean="0"/>
              <a:t>, The High </a:t>
            </a:r>
            <a:r>
              <a:rPr lang="en-GB" sz="1000" dirty="0" err="1" smtClean="0"/>
              <a:t>Tatras</a:t>
            </a:r>
            <a:r>
              <a:rPr lang="en-GB" sz="1000" dirty="0" smtClean="0"/>
              <a:t>, Slovakia, November 24 – 25, 2016, ISBN: 978-1-5090-4699-7, IEEE </a:t>
            </a:r>
            <a:r>
              <a:rPr lang="en-GB" sz="1000" dirty="0" err="1" smtClean="0"/>
              <a:t>Catalog</a:t>
            </a:r>
            <a:r>
              <a:rPr lang="en-GB" sz="1000" dirty="0" smtClean="0"/>
              <a:t> number: CFP1638M-CDR, s. 73-78.</a:t>
            </a:r>
            <a:endParaRPr lang="pl-PL" sz="1000" dirty="0" smtClean="0"/>
          </a:p>
          <a:p>
            <a:pPr>
              <a:buFont typeface="+mj-lt"/>
              <a:buAutoNum type="arabicPeriod"/>
            </a:pPr>
            <a:r>
              <a:rPr lang="pl-PL" sz="1000" dirty="0" smtClean="0"/>
              <a:t>Grabowska Anna, Kozłowska Ewa: </a:t>
            </a:r>
            <a:r>
              <a:rPr lang="pl-PL" sz="1000" i="1" dirty="0" smtClean="0"/>
              <a:t>Moodle </a:t>
            </a:r>
            <a:r>
              <a:rPr lang="pl-PL" sz="1000" i="1" dirty="0" err="1" smtClean="0"/>
              <a:t>MOOCs</a:t>
            </a:r>
            <a:r>
              <a:rPr lang="pl-PL" sz="1000" i="1" dirty="0" smtClean="0"/>
              <a:t> - przypadki użycia w projekcie SP4CE (partnerstwo strategiczne na rzecz kreatywności i przedsiębiorczości)</a:t>
            </a:r>
            <a:r>
              <a:rPr lang="pl-PL" sz="1000" dirty="0" smtClean="0"/>
              <a:t>, Zeszyty Naukowe Wydziału Elektrotechniki i Automatyki Politechniki Gdańskiej, III Konferencja e-Technologie w Kształceniu Inżynierów, Wydawnictwo Wydziału Elektrotechniki i Automatyki Politechniki Gdańskiej 48/2016, Gdańsk 2016, s. 29-34.</a:t>
            </a:r>
          </a:p>
          <a:p>
            <a:pPr>
              <a:buFont typeface="+mj-lt"/>
              <a:buAutoNum type="arabicPeriod"/>
            </a:pPr>
            <a:r>
              <a:rPr lang="pl-PL" sz="1000" dirty="0" err="1" smtClean="0"/>
              <a:t>Halman</a:t>
            </a:r>
            <a:r>
              <a:rPr lang="pl-PL" sz="1000" dirty="0" smtClean="0"/>
              <a:t> Aleksandra, </a:t>
            </a:r>
            <a:r>
              <a:rPr lang="pl-PL" sz="1000" dirty="0" err="1" smtClean="0"/>
              <a:t>Etmańska</a:t>
            </a:r>
            <a:r>
              <a:rPr lang="pl-PL" sz="1000" dirty="0" smtClean="0"/>
              <a:t> </a:t>
            </a:r>
            <a:r>
              <a:rPr lang="pl-PL" sz="1000" dirty="0" err="1" smtClean="0"/>
              <a:t>Damroka</a:t>
            </a:r>
            <a:r>
              <a:rPr lang="pl-PL" sz="1000" dirty="0" smtClean="0"/>
              <a:t>: </a:t>
            </a:r>
            <a:r>
              <a:rPr lang="pl-PL" sz="1000" i="1" dirty="0" smtClean="0"/>
              <a:t>Projekt i dobór materiału na implant żuchwy po resekcji kości</a:t>
            </a:r>
            <a:r>
              <a:rPr lang="pl-PL" sz="1000" dirty="0" smtClean="0"/>
              <a:t>, Projekt dyplomowy inżynierski, Wydział Mechaniczny, Politechnika Gdańska, 2017.</a:t>
            </a:r>
          </a:p>
          <a:p>
            <a:pPr>
              <a:buFont typeface="+mj-lt"/>
              <a:buAutoNum type="arabicPeriod"/>
            </a:pPr>
            <a:r>
              <a:rPr lang="pl-PL" sz="1000" dirty="0" smtClean="0"/>
              <a:t>Kozłowska Ewa: </a:t>
            </a:r>
            <a:r>
              <a:rPr lang="pl-PL" sz="1000" i="1" dirty="0" err="1" smtClean="0"/>
              <a:t>Medical</a:t>
            </a:r>
            <a:r>
              <a:rPr lang="pl-PL" sz="1000" i="1" dirty="0" smtClean="0"/>
              <a:t> devices </a:t>
            </a:r>
            <a:r>
              <a:rPr lang="pl-PL" sz="1000" i="1" dirty="0" err="1" smtClean="0"/>
              <a:t>designing</a:t>
            </a:r>
            <a:r>
              <a:rPr lang="pl-PL" sz="1000" i="1" dirty="0" smtClean="0"/>
              <a:t> </a:t>
            </a:r>
            <a:r>
              <a:rPr lang="pl-PL" sz="1000" i="1" dirty="0" err="1" smtClean="0"/>
              <a:t>with</a:t>
            </a:r>
            <a:r>
              <a:rPr lang="pl-PL" sz="1000" i="1" dirty="0" smtClean="0"/>
              <a:t> </a:t>
            </a:r>
            <a:r>
              <a:rPr lang="pl-PL" sz="1000" i="1" dirty="0" err="1" smtClean="0"/>
              <a:t>the</a:t>
            </a:r>
            <a:r>
              <a:rPr lang="pl-PL" sz="1000" i="1" dirty="0" smtClean="0"/>
              <a:t> </a:t>
            </a:r>
            <a:r>
              <a:rPr lang="pl-PL" sz="1000" i="1" dirty="0" err="1" smtClean="0"/>
              <a:t>usage</a:t>
            </a:r>
            <a:r>
              <a:rPr lang="pl-PL" sz="1000" i="1" dirty="0" smtClean="0"/>
              <a:t> of computer </a:t>
            </a:r>
            <a:r>
              <a:rPr lang="pl-PL" sz="1000" i="1" dirty="0" err="1" smtClean="0"/>
              <a:t>collaboration</a:t>
            </a:r>
            <a:r>
              <a:rPr lang="pl-PL" sz="1000" i="1" dirty="0" smtClean="0"/>
              <a:t> </a:t>
            </a:r>
            <a:r>
              <a:rPr lang="pl-PL" sz="1000" i="1" dirty="0" err="1" smtClean="0"/>
              <a:t>tools</a:t>
            </a:r>
            <a:r>
              <a:rPr lang="pl-PL" sz="1000" i="1" dirty="0" smtClean="0"/>
              <a:t> by </a:t>
            </a:r>
            <a:r>
              <a:rPr lang="pl-PL" sz="1000" i="1" dirty="0" err="1" smtClean="0"/>
              <a:t>engineers</a:t>
            </a:r>
            <a:r>
              <a:rPr lang="pl-PL" sz="1000" i="1" dirty="0" smtClean="0"/>
              <a:t> and </a:t>
            </a:r>
            <a:r>
              <a:rPr lang="pl-PL" sz="1000" i="1" dirty="0" err="1" smtClean="0"/>
              <a:t>physicians</a:t>
            </a:r>
            <a:r>
              <a:rPr lang="pl-PL" sz="1000" dirty="0" smtClean="0"/>
              <a:t>, Praca dyplomowa magisterska, Wydział Mechaniczny, Politechnika Gdańska, 2017</a:t>
            </a:r>
          </a:p>
          <a:p>
            <a:pPr>
              <a:buFont typeface="+mj-lt"/>
              <a:buAutoNum type="arabicPeriod"/>
            </a:pPr>
            <a:endParaRPr lang="pl-PL" sz="1000" dirty="0" smtClean="0"/>
          </a:p>
          <a:p>
            <a:pPr>
              <a:buFont typeface="+mj-lt"/>
              <a:buAutoNum type="arabicPeriod"/>
            </a:pPr>
            <a:endParaRPr lang="pl-PL" sz="1000" dirty="0" smtClean="0"/>
          </a:p>
          <a:p>
            <a:r>
              <a:rPr lang="pl-PL" sz="1000" dirty="0" smtClean="0">
                <a:hlinkClick r:id="rId2"/>
              </a:rPr>
              <a:t>http://sp4ce.moodle.pl/</a:t>
            </a:r>
            <a:endParaRPr lang="pl-PL" sz="1000" dirty="0" smtClean="0"/>
          </a:p>
          <a:p>
            <a:r>
              <a:rPr lang="pl-PL" sz="1000" dirty="0" smtClean="0">
                <a:hlinkClick r:id="rId3"/>
              </a:rPr>
              <a:t>https://www.facebook.com/groups/1648317032157787/</a:t>
            </a:r>
            <a:endParaRPr lang="pl-PL" sz="1000" dirty="0" smtClean="0"/>
          </a:p>
          <a:p>
            <a:r>
              <a:rPr lang="pl-PL" sz="1000" dirty="0" smtClean="0">
                <a:hlinkClick r:id="rId4"/>
              </a:rPr>
              <a:t>https://youtu.be/1t3LVEOR7Gw</a:t>
            </a:r>
            <a:endParaRPr lang="pl-PL" sz="1000" dirty="0" smtClean="0"/>
          </a:p>
          <a:p>
            <a:r>
              <a:rPr lang="pl-PL" sz="1000" dirty="0" smtClean="0">
                <a:hlinkClick r:id="rId5"/>
              </a:rPr>
              <a:t>https://pixabay.com/pl/</a:t>
            </a:r>
            <a:endParaRPr lang="pl-PL" sz="10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41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5</a:t>
            </a:fld>
            <a:endParaRPr lang="pl-PL" sz="800" dirty="0"/>
          </a:p>
        </p:txBody>
      </p:sp>
      <p:pic>
        <p:nvPicPr>
          <p:cNvPr id="7" name="Obraz 6" descr="owl-163574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96092"/>
            <a:ext cx="1296144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7" descr="tweet-155281_960_720.png"/>
          <p:cNvPicPr>
            <a:picLocks noChangeAspect="1"/>
          </p:cNvPicPr>
          <p:nvPr/>
        </p:nvPicPr>
        <p:blipFill>
          <a:blip r:embed="rId3" cstate="print"/>
          <a:srcRect r="24008"/>
          <a:stretch>
            <a:fillRect/>
          </a:stretch>
        </p:blipFill>
        <p:spPr>
          <a:xfrm>
            <a:off x="5202070" y="1771856"/>
            <a:ext cx="1512168" cy="132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3923928" y="2072898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Obraz 11" descr="helmet-3505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03813"/>
            <a:ext cx="1368152" cy="114409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923928" y="421919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Obraz 13" descr="stethoscope-2924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4098" y="51470"/>
            <a:ext cx="1008112" cy="1448784"/>
          </a:xfrm>
          <a:prstGeom prst="rect">
            <a:avLst/>
          </a:prstGeom>
        </p:spPr>
      </p:pic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0" y="0"/>
            <a:ext cx="1666528" cy="4608512"/>
          </a:xfrm>
        </p:spPr>
        <p:txBody>
          <a:bodyPr vert="wordArtVert"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ytuł 15"/>
          <p:cNvSpPr txBox="1">
            <a:spLocks/>
          </p:cNvSpPr>
          <p:nvPr/>
        </p:nvSpPr>
        <p:spPr>
          <a:xfrm>
            <a:off x="7477472" y="0"/>
            <a:ext cx="1666528" cy="4608512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RESPECT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Obraz 17" descr="coffee-1869820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363838"/>
            <a:ext cx="1764196" cy="117613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923928" y="3723878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Obraz 19" descr="messy-desk-no-mess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3363838"/>
            <a:ext cx="2272252" cy="12781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meeting-1019875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3670" y="1200150"/>
            <a:ext cx="4756660" cy="3394075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6</a:t>
            </a:fld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9542"/>
            <a:ext cx="5760640" cy="34563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appropriate online collaboration tools makes interdisciplinary designing faster </a:t>
            </a: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much more efficient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7</a:t>
            </a:fld>
            <a:endParaRPr lang="pl-PL" sz="800" dirty="0"/>
          </a:p>
        </p:txBody>
      </p:sp>
      <p:pic>
        <p:nvPicPr>
          <p:cNvPr id="8" name="Obraz 7" descr="2000px-Tool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99542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To-do list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3898776" cy="3394472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pl-PL" dirty="0" err="1" smtClean="0"/>
              <a:t>Analysis</a:t>
            </a:r>
            <a:endParaRPr lang="pl-PL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pl-PL" dirty="0" err="1" smtClean="0"/>
              <a:t>Selection</a:t>
            </a:r>
            <a:endParaRPr lang="pl-PL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pl-PL" dirty="0" err="1" smtClean="0"/>
              <a:t>Implementation</a:t>
            </a:r>
            <a:endParaRPr lang="pl-PL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pl-PL" dirty="0" err="1" smtClean="0"/>
              <a:t>Testing</a:t>
            </a:r>
            <a:endParaRPr lang="pl-PL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pl-PL" dirty="0" err="1" smtClean="0"/>
              <a:t>Conclusions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8</a:t>
            </a:fld>
            <a:endParaRPr lang="pl-PL" sz="800" dirty="0"/>
          </a:p>
        </p:txBody>
      </p:sp>
      <p:pic>
        <p:nvPicPr>
          <p:cNvPr id="7" name="Obraz 6" descr="list-1030596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275606"/>
            <a:ext cx="480229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106688" cy="8572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z="800" smtClean="0"/>
              <a:t>August 6th, 2017</a:t>
            </a:r>
            <a:endParaRPr lang="pl-PL" sz="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475656" y="4767263"/>
            <a:ext cx="6840760" cy="273844"/>
          </a:xfrm>
        </p:spPr>
        <p:txBody>
          <a:bodyPr/>
          <a:lstStyle/>
          <a:p>
            <a:r>
              <a:rPr lang="en-US" sz="800" dirty="0" smtClean="0"/>
              <a:t>A. </a:t>
            </a:r>
            <a:r>
              <a:rPr lang="en-US" sz="800" dirty="0" err="1" smtClean="0"/>
              <a:t>Grabowska</a:t>
            </a:r>
            <a:r>
              <a:rPr lang="en-US" sz="800" dirty="0" smtClean="0"/>
              <a:t>, E. </a:t>
            </a:r>
            <a:r>
              <a:rPr lang="en-US" sz="800" dirty="0" err="1" smtClean="0"/>
              <a:t>Kozłowska</a:t>
            </a:r>
            <a:r>
              <a:rPr lang="en-US" sz="800" dirty="0" smtClean="0"/>
              <a:t>: </a:t>
            </a:r>
            <a:r>
              <a:rPr lang="en-US" sz="800" i="1" dirty="0" smtClean="0"/>
              <a:t>Using Moodle in Collaborative Interdisciplinary Group Projects</a:t>
            </a:r>
            <a:endParaRPr lang="pl-PL" sz="800" i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z="800" smtClean="0"/>
              <a:pPr/>
              <a:t>9</a:t>
            </a:fld>
            <a:endParaRPr lang="pl-PL" sz="800" dirty="0"/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539552" y="1628800"/>
            <a:ext cx="8280920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</a:pPr>
            <a:endParaRPr lang="pl-PL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pl-PL" sz="2400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3167844" y="771550"/>
            <a:ext cx="280831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0000" b="1" dirty="0" smtClean="0">
                <a:ln w="50800"/>
                <a:solidFill>
                  <a:srgbClr val="7F7F7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rPr>
              <a:t>?</a:t>
            </a:r>
            <a:endParaRPr lang="pl-PL" sz="20000" b="1" dirty="0">
              <a:ln w="50800"/>
              <a:solidFill>
                <a:srgbClr val="7F7F7F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508104" y="113159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available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084168" y="213970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simple</a:t>
            </a:r>
            <a:endParaRPr lang="pl-PL" sz="32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203848" y="386789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multilingual</a:t>
            </a:r>
            <a:endParaRPr lang="pl-PL" sz="3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403648" y="127560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expensive</a:t>
            </a:r>
            <a:endParaRPr lang="pl-PL" sz="3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851920" y="55552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intuitive</a:t>
            </a:r>
            <a:endParaRPr lang="pl-PL" sz="3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1115616" y="221171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universal</a:t>
            </a:r>
            <a:endParaRPr lang="pl-PL" sz="32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971600" y="314781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compatible</a:t>
            </a:r>
            <a:endParaRPr lang="pl-PL" sz="32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012160" y="314781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popular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MVC1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1300</Words>
  <Application>Microsoft Office PowerPoint</Application>
  <PresentationFormat>Pokaz na ekranie (16:9)</PresentationFormat>
  <Paragraphs>296</Paragraphs>
  <Slides>41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Prezentacja programu PowerPoint</vt:lpstr>
      <vt:lpstr>Why interdisciplinary?</vt:lpstr>
      <vt:lpstr>Why don't we collaborate?</vt:lpstr>
      <vt:lpstr>When engineer comes to a doctor...</vt:lpstr>
      <vt:lpstr>RESPECT</vt:lpstr>
      <vt:lpstr>Why not online?</vt:lpstr>
      <vt:lpstr>Prezentacja programu PowerPoint</vt:lpstr>
      <vt:lpstr>To-do list</vt:lpstr>
      <vt:lpstr>Selection</vt:lpstr>
      <vt:lpstr>Choice</vt:lpstr>
      <vt:lpstr>Let's find  some volunteers</vt:lpstr>
      <vt:lpstr>Prezentacja programu PowerPoint</vt:lpstr>
      <vt:lpstr>Prezentacja programu PowerPoint</vt:lpstr>
      <vt:lpstr>Collaboration</vt:lpstr>
      <vt:lpstr>CASE STUDIES</vt:lpstr>
      <vt:lpstr>Workshops</vt:lpstr>
      <vt:lpstr>Autodesk Fusion 360 Designathon</vt:lpstr>
      <vt:lpstr>Autodesk Fusion 360 Designathon</vt:lpstr>
      <vt:lpstr>Autodesk Fusion 360 Designathon – Day 1st</vt:lpstr>
      <vt:lpstr>Autodesk Fusion 360 Designathon – Day 1st</vt:lpstr>
      <vt:lpstr>Autodesk Fusion 360 Designathon – Day 2nd</vt:lpstr>
      <vt:lpstr>Autodesk Fusion 360 Designathon – Day 2nd</vt:lpstr>
      <vt:lpstr>European Multiple Mooc Aggregator</vt:lpstr>
      <vt:lpstr>Students' Apprenticeship</vt:lpstr>
      <vt:lpstr>Group Projects</vt:lpstr>
      <vt:lpstr>Prezentacja programu PowerPoint</vt:lpstr>
      <vt:lpstr>Diploma Projects</vt:lpstr>
      <vt:lpstr>Scientyfic Circles</vt:lpstr>
      <vt:lpstr>Conferences</vt:lpstr>
      <vt:lpstr>14</vt:lpstr>
      <vt:lpstr>Sharing the ideas</vt:lpstr>
      <vt:lpstr>Prezentacja programu PowerPoint</vt:lpstr>
      <vt:lpstr>Showing the effects worldwide</vt:lpstr>
      <vt:lpstr>Prezentacja programu PowerPoint</vt:lpstr>
      <vt:lpstr>Prezentacja programu PowerPoint</vt:lpstr>
      <vt:lpstr>118</vt:lpstr>
      <vt:lpstr>450</vt:lpstr>
      <vt:lpstr>282</vt:lpstr>
      <vt:lpstr>Prezentacja programu PowerPoint</vt:lpstr>
      <vt:lpstr>Thank You!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Jarek</dc:creator>
  <cp:lastModifiedBy>ASG</cp:lastModifiedBy>
  <cp:revision>65</cp:revision>
  <dcterms:modified xsi:type="dcterms:W3CDTF">2017-07-15T08:14:36Z</dcterms:modified>
</cp:coreProperties>
</file>