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70" r:id="rId4"/>
    <p:sldId id="271" r:id="rId5"/>
    <p:sldId id="272" r:id="rId6"/>
    <p:sldId id="266" r:id="rId7"/>
    <p:sldId id="267" r:id="rId8"/>
    <p:sldId id="268" r:id="rId9"/>
    <p:sldId id="269" r:id="rId10"/>
    <p:sldId id="27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0BCE-72E5-47DC-B935-84ACD8892767}" type="datetimeFigureOut">
              <a:rPr lang="pl-PL" smtClean="0"/>
              <a:t>06.04.2018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1DDA-BF44-4CE8-B2A5-D53E75798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64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A1DDA-BF44-4CE8-B2A5-D53E75798D4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A1DDA-BF44-4CE8-B2A5-D53E75798D4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3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581237-47D4-4A2A-8F45-84C61AE0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3647E7-8800-4E79-86E4-C25823D6E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5AAE9A-94C0-4D2A-973D-12446ABB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010" y="6193409"/>
            <a:ext cx="1159497" cy="528066"/>
          </a:xfrm>
        </p:spPr>
        <p:txBody>
          <a:bodyPr/>
          <a:lstStyle/>
          <a:p>
            <a:fld id="{75E857C7-5DE9-4D55-80BA-17B10067189E}" type="datetime1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86FA25-8CC6-44CC-996D-A4A770FC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2495" y="6193409"/>
            <a:ext cx="8625526" cy="5280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6189B4-B74D-42F7-A884-7EE03377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193410"/>
            <a:ext cx="816990" cy="528066"/>
          </a:xfrm>
        </p:spPr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AF62EE4-AFC7-413E-B4B1-E1410BD30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5068" cy="93263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33CD1A3-129B-4190-BE23-0BE4C9A86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3" y="-13511"/>
            <a:ext cx="1143496" cy="113587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F884D52-6460-4E6D-A70A-99AD0603F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6" y="0"/>
            <a:ext cx="2609850" cy="9429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A513249-3A56-4C87-B860-BFDF1567FE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09" y="0"/>
            <a:ext cx="1122363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84E891-DC66-42C5-94BC-57453537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C6F9AA-D79B-45EE-BA39-C5C19690B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0E9089-974E-4294-A3D0-5C4E81E0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7E79-2A3D-4FE6-B05D-79DECA37EA67}" type="datetime1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91CE00-63AF-4CBC-B78A-65FE3055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618553-367E-45A4-8499-E891DE8F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67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832230-2838-4452-AAD2-01BEBA4DD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C24CFE-5A26-4FDA-96D5-870A8567C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CF3772-01C8-4DAE-BF06-4BE379E7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F86D-34DD-47D1-AC9C-931F74E81864}" type="datetime1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A3D8A3-7A8E-4389-82B6-3CA37462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B0DA1C-96CC-4B8B-9FF9-58919D1B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8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20FB4-B22D-474A-8B52-C7857743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1A4C7-A1A4-4D96-859E-CEBD9591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F0B9F5-7D00-46F1-8AF2-1D48A322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027-9E5B-4B61-B052-528CDCD1CC9A}" type="datetime1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879484-FC56-4359-93A3-6055A41A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CD45F4-803E-4A3A-96BE-DE071AFF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86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DDF21C-1829-4977-B585-3B14E136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C94B8A-A093-43FE-B3ED-777663470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6D3F4F-A07E-43E4-AB81-9B78109A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866B-540D-4F3B-89D1-A31D395FA16A}" type="datetime1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95E110-25D1-4538-AC44-6E018534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5D3086-9207-4DA0-BC70-4CE34245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71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F822A-8AD3-402A-8A71-2936FE98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C9522-4979-43A7-94F4-9B1B8380A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18FD9-B289-4837-8F40-DF091AD90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DA7776-C144-499D-8DE5-343CBB76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98A-3509-465E-94DA-DBF1B38EFE65}" type="datetime1">
              <a:rPr lang="pl-PL" smtClean="0"/>
              <a:t>06.04.2018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B5FF2E-D736-4662-9196-0DE2D780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21F85D-93CA-452C-8BB5-2ED03E41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7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56639-C66B-4AE5-81BD-0D8C9DDF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8AF940-2BA6-4E4A-874A-7385054BB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B0804A-9745-4F8F-83E6-ECB426A3D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261457-A62B-4D64-90E2-6DEA0A1DA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B6ED74-3B43-41A1-83BE-CBED1E29D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AAEDD2-DA38-4A4E-A762-136039D1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E1A3-61DB-449B-9684-6D484CF29464}" type="datetime1">
              <a:rPr lang="pl-PL" smtClean="0"/>
              <a:t>06.04.2018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6391F4-3932-45D6-9D6B-F33D5935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573903C-DF47-4CA4-9530-D4D568CA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1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9349D-25EE-4DCF-BEBB-0B11AE6B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31B5772-981A-494C-9EE5-DCB9C701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D16E-402B-4A28-88AB-1D744243B2D4}" type="datetime1">
              <a:rPr lang="pl-PL" smtClean="0"/>
              <a:t>06.04.2018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6D567E-405B-4C95-BC86-0EB26B05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C95795E-6870-44D6-AF01-C697C4A2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78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F0AF479-6217-4766-8A7A-B065F363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C34F-051E-478D-B367-8E5E26A36848}" type="datetime1">
              <a:rPr lang="pl-PL" smtClean="0"/>
              <a:t>06.04.2018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DE45431-555A-4966-AFAD-88AB9082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69D50B-5716-4DC4-8E12-8FF31CE4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69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2B7CB-8E72-4FFF-B967-8988A740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AB800-5FE2-4713-A85F-B2CAF3C0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078401-9D7B-4C93-99DB-41F83B093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BD4450-D038-4207-8903-88B6D604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3A6-42BC-4D29-AEDB-1EA8A9468B8D}" type="datetime1">
              <a:rPr lang="pl-PL" smtClean="0"/>
              <a:t>06.04.2018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9DE900-5BBD-49DE-AB9D-0FC01CE2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DD48CC-E716-4F90-A407-B72659BF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74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A7CC5-CB8A-4A12-ADCF-C7BD8BDA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EBFD2C5-EF3C-4DFC-8FEF-A1FB16C2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B908FF-DB7B-407C-B060-371E311A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187736-C224-46EF-B011-17521F5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A111-AAA8-495A-B12D-55CBEC98FFFF}" type="datetime1">
              <a:rPr lang="pl-PL" smtClean="0"/>
              <a:t>06.04.2018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37D7C9-B696-482A-A98A-E3E86A6B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B2174F-53EF-41B3-8C07-D84A0789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2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79323B-CA45-4F81-ADC4-73576F7C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44570D-0A2F-469D-978F-EC00C27D8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F65065-5137-4672-B224-D6F2BFCD9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8AF5-5F6B-49C8-9465-E437CD1789B6}" type="datetime1">
              <a:rPr lang="pl-PL" smtClean="0"/>
              <a:t>06.04.2018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89DC2A-3EA7-4906-AB90-29996F23F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1BF5DE-6B2C-491F-9D78-52261D396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F2B-CF40-4D6D-B5B1-FB9D86F27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4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88C8F7-4BE7-41B7-8962-B961E1D1F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Lizbona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71BFC9-188D-49F2-80E7-59D9A37D7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Teresa</a:t>
            </a:r>
          </a:p>
          <a:p>
            <a:r>
              <a:rPr lang="pl-PL" dirty="0"/>
              <a:t>Gdańsk, 5.04.2018</a:t>
            </a:r>
          </a:p>
        </p:txBody>
      </p:sp>
    </p:spTree>
    <p:extLst>
      <p:ext uri="{BB962C8B-B14F-4D97-AF65-F5344CB8AC3E}">
        <p14:creationId xmlns:p14="http://schemas.microsoft.com/office/powerpoint/2010/main" val="112248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ZAMEK ŚW. JERZEGO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Zamek św. Jerzego w Lizbonie dumnie góruje nad Lizbona i jest jednym z najważniejszych zabytków          i atrakcji turystycznych na mapie turystycznej Lizbony. Jest on położony na </a:t>
            </a:r>
            <a:r>
              <a:rPr lang="pl-PL" dirty="0" err="1"/>
              <a:t>Alfamie</a:t>
            </a:r>
            <a:r>
              <a:rPr lang="pl-PL" dirty="0"/>
              <a:t> – najstarszej dzielnicy Lizbony. Lizbona jest dumna ze zamku św. Jerzego, którego korzenie sięgają do czasów Maurów, a którego historia jest mocna powiązana z historią miasta. Po portugalsku to </a:t>
            </a:r>
            <a:r>
              <a:rPr lang="pl-PL" dirty="0" err="1"/>
              <a:t>Castelo</a:t>
            </a:r>
            <a:r>
              <a:rPr lang="pl-PL" dirty="0"/>
              <a:t> de São Jorge – bez trudu znajdziemy do niego drogę z różnych części miasta. </a:t>
            </a:r>
          </a:p>
        </p:txBody>
      </p:sp>
    </p:spTree>
    <p:extLst>
      <p:ext uri="{BB962C8B-B14F-4D97-AF65-F5344CB8AC3E}">
        <p14:creationId xmlns:p14="http://schemas.microsoft.com/office/powerpoint/2010/main" val="400845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KATEDRA NMP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Katedra Se, której pełna nazwa brzmi Katedra Najświętszej Maryi Panny w Lizbonie. W Lizbonie mówi się na nią po prostu Se de </a:t>
            </a:r>
            <a:r>
              <a:rPr lang="pl-PL" b="1" dirty="0" err="1"/>
              <a:t>Lisboa</a:t>
            </a:r>
            <a:r>
              <a:rPr lang="pl-PL" b="1" dirty="0"/>
              <a:t>. Jest to najstarszy kościół w Lizbonie, którego historia sięga czasów zdobycia Lizbony przez krzyżowców. Cechuje go nie tylko ciekawa architektura i historia, ale również tłumy turystów, gdyż jest to jeden z najważniejszych zabytków Lizbony.</a:t>
            </a:r>
            <a:endParaRPr lang="pl-PL" dirty="0"/>
          </a:p>
        </p:txBody>
      </p:sp>
      <p:pic>
        <p:nvPicPr>
          <p:cNvPr id="8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709"/>
            <a:ext cx="5181600" cy="3547169"/>
          </a:xfrm>
        </p:spPr>
      </p:pic>
    </p:spTree>
    <p:extLst>
      <p:ext uri="{BB962C8B-B14F-4D97-AF65-F5344CB8AC3E}">
        <p14:creationId xmlns:p14="http://schemas.microsoft.com/office/powerpoint/2010/main" val="28187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MOST VASCO DA GAMA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5216"/>
            <a:ext cx="5181600" cy="277215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43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Most Vasco da Gama w Lizbonie zostały otwarty dla ruchu samochodowego dokładnie 29 marca 1998, w czasie odbywających się na tym terenie, nazywanym </a:t>
            </a:r>
            <a:r>
              <a:rPr lang="pl-PL" dirty="0" err="1"/>
              <a:t>Oriente</a:t>
            </a:r>
            <a:r>
              <a:rPr lang="pl-PL" dirty="0"/>
              <a:t>, międzynarodowych targów Expo ’98. Otwarcie mostu połączono z pięćsetną rocznicę odkrycia drogi morskiej                                      z Europy do Indii.                                            Jest to najdłuższy most w Europie</a:t>
            </a:r>
          </a:p>
        </p:txBody>
      </p:sp>
    </p:spTree>
    <p:extLst>
      <p:ext uri="{BB962C8B-B14F-4D97-AF65-F5344CB8AC3E}">
        <p14:creationId xmlns:p14="http://schemas.microsoft.com/office/powerpoint/2010/main" val="287119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WIEŻA VASCO DA GAMA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76329"/>
            <a:ext cx="4876800" cy="324993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1" y="1825625"/>
            <a:ext cx="57252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Projektantami wieży są architekci Leonor </a:t>
            </a:r>
            <a:r>
              <a:rPr lang="pl-PL" dirty="0" err="1"/>
              <a:t>Janeiro</a:t>
            </a:r>
            <a:r>
              <a:rPr lang="pl-PL" dirty="0"/>
              <a:t>, Nick Jacobs i trójka </a:t>
            </a:r>
            <a:r>
              <a:rPr lang="pl-PL" dirty="0" err="1"/>
              <a:t>projektanktów</a:t>
            </a:r>
            <a:r>
              <a:rPr lang="pl-PL" dirty="0"/>
              <a:t>, którzy działają pod nazwą SOM. Stalowa </a:t>
            </a:r>
            <a:r>
              <a:rPr lang="pl-PL" dirty="0" err="1"/>
              <a:t>budowal</a:t>
            </a:r>
            <a:r>
              <a:rPr lang="pl-PL" dirty="0"/>
              <a:t> </a:t>
            </a:r>
            <a:r>
              <a:rPr lang="pl-PL" dirty="0" err="1"/>
              <a:t>wiezy</a:t>
            </a:r>
            <a:r>
              <a:rPr lang="pl-PL" dirty="0"/>
              <a:t>, która ma przypominać wygięty żagiel karaweli została wykonana przez spółkę </a:t>
            </a:r>
            <a:r>
              <a:rPr lang="pl-PL" dirty="0" err="1"/>
              <a:t>Martifer</a:t>
            </a:r>
            <a:r>
              <a:rPr lang="pl-PL" dirty="0"/>
              <a:t>. Wieża, jak i inne najbardziej reprezentacyjne budynki dzielnicy </a:t>
            </a:r>
            <a:r>
              <a:rPr lang="pl-PL" dirty="0" err="1"/>
              <a:t>Oriente</a:t>
            </a:r>
            <a:r>
              <a:rPr lang="pl-PL" dirty="0"/>
              <a:t>, została wybudowana z okazji wystawy światowej wystawy Expo, którą gościła Lizbona w roku 1998.</a:t>
            </a:r>
          </a:p>
        </p:txBody>
      </p:sp>
    </p:spTree>
    <p:extLst>
      <p:ext uri="{BB962C8B-B14F-4D97-AF65-F5344CB8AC3E}">
        <p14:creationId xmlns:p14="http://schemas.microsoft.com/office/powerpoint/2010/main" val="143265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PLAC ROSSIO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3219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Plac </a:t>
            </a:r>
            <a:r>
              <a:rPr lang="pl-PL" dirty="0" err="1"/>
              <a:t>Rossio</a:t>
            </a:r>
            <a:r>
              <a:rPr lang="pl-PL" dirty="0"/>
              <a:t> w Lizbonie, czyli po portugalsku Praca de Dom Pedro IV,          to jeden z głównych </a:t>
            </a:r>
            <a:r>
              <a:rPr lang="pl-PL" dirty="0" err="1"/>
              <a:t>placy</a:t>
            </a:r>
            <a:r>
              <a:rPr lang="pl-PL" dirty="0"/>
              <a:t> w Lizbonie, również jeden z najbardziej reprezentacyjnych. Gości nie tylko tłumy turystów za sprawą swoich zabytków i atrakcji, ale również ważne wydarzenia, a w przeszłości był świadkiem najważniejszych zdarzeń                  w historii Lizbony. Od zawsze koncentrował życie społeczne Lizbony, dziś będąc jedną z największych atrakcji turystycznych dzielnicy </a:t>
            </a:r>
            <a:r>
              <a:rPr lang="pl-PL" dirty="0" err="1"/>
              <a:t>Baixa</a:t>
            </a:r>
            <a:r>
              <a:rPr lang="pl-PL" dirty="0"/>
              <a:t>                w Lizbonie.</a:t>
            </a:r>
          </a:p>
        </p:txBody>
      </p:sp>
    </p:spTree>
    <p:extLst>
      <p:ext uri="{BB962C8B-B14F-4D97-AF65-F5344CB8AC3E}">
        <p14:creationId xmlns:p14="http://schemas.microsoft.com/office/powerpoint/2010/main" val="284404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POMNIK ODKRYWCÓW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20" y="1825625"/>
            <a:ext cx="3208359" cy="43513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Pomnik Odkrywców w Lizbonie, leżący w dzielnicy Belem, to jedna                     z tych atrakcji turystycznych Lizbony, która najsilniej jest powiązana z erą wielkich odkryć geograficznych. Lizbona zawsze była silnie związane          z odkrywaniem nowego świata, a pomnik ten – po portugalsku </a:t>
            </a:r>
            <a:r>
              <a:rPr lang="pl-PL" dirty="0" err="1"/>
              <a:t>Padrão</a:t>
            </a:r>
            <a:r>
              <a:rPr lang="pl-PL" dirty="0"/>
              <a:t> </a:t>
            </a:r>
            <a:r>
              <a:rPr lang="pl-PL" dirty="0" err="1"/>
              <a:t>dos</a:t>
            </a:r>
            <a:r>
              <a:rPr lang="pl-PL" dirty="0"/>
              <a:t> </a:t>
            </a:r>
            <a:r>
              <a:rPr lang="pl-PL" dirty="0" err="1"/>
              <a:t>Descobrimentos</a:t>
            </a:r>
            <a:r>
              <a:rPr lang="pl-PL" dirty="0"/>
              <a:t> – upamiętnia osoby zasłużone dla Portugalii i jej działu historii poświęconego erze wielkich odkryć geograficznych.</a:t>
            </a:r>
          </a:p>
        </p:txBody>
      </p:sp>
    </p:spTree>
    <p:extLst>
      <p:ext uri="{BB962C8B-B14F-4D97-AF65-F5344CB8AC3E}">
        <p14:creationId xmlns:p14="http://schemas.microsoft.com/office/powerpoint/2010/main" val="286174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Klasztor </a:t>
            </a:r>
            <a:r>
              <a:rPr lang="pl-PL" b="1" dirty="0" err="1"/>
              <a:t>Hieronimitów</a:t>
            </a:r>
            <a:r>
              <a:rPr lang="pl-PL" b="1" dirty="0"/>
              <a:t> </a:t>
            </a:r>
            <a:br>
              <a:rPr lang="pl-PL" b="1" dirty="0"/>
            </a:b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Klasztor </a:t>
            </a:r>
            <a:r>
              <a:rPr lang="pl-PL" dirty="0" err="1"/>
              <a:t>Hieronimitów</a:t>
            </a:r>
            <a:r>
              <a:rPr lang="pl-PL" dirty="0"/>
              <a:t> w Lizbonie, czyli </a:t>
            </a:r>
            <a:r>
              <a:rPr lang="pl-PL" i="1" dirty="0" err="1"/>
              <a:t>Mosteiro</a:t>
            </a:r>
            <a:r>
              <a:rPr lang="pl-PL" i="1" dirty="0"/>
              <a:t> </a:t>
            </a:r>
            <a:r>
              <a:rPr lang="pl-PL" i="1" dirty="0" err="1"/>
              <a:t>dos</a:t>
            </a:r>
            <a:r>
              <a:rPr lang="pl-PL" i="1" dirty="0"/>
              <a:t> </a:t>
            </a:r>
            <a:r>
              <a:rPr lang="pl-PL" i="1" dirty="0" err="1"/>
              <a:t>Jeronimos</a:t>
            </a:r>
            <a:r>
              <a:rPr lang="pl-PL" dirty="0"/>
              <a:t>, to jeden z największych zabytków i najciekawszych atrakcji turystycznych Lizbony. Klasztor </a:t>
            </a:r>
            <a:r>
              <a:rPr lang="pl-PL" dirty="0" err="1"/>
              <a:t>Hieronimitów</a:t>
            </a:r>
            <a:r>
              <a:rPr lang="pl-PL" dirty="0"/>
              <a:t> w Belem zachwyca tysiące turystów z całego świata każdego roku                      i nie przypadkowo! Zwiedzanie Lizbony, nie zobaczywszy tego klasztoru, traci wiele na swojej ciekawości. Klasztor </a:t>
            </a:r>
            <a:r>
              <a:rPr lang="pl-PL" dirty="0" err="1"/>
              <a:t>Hieronimitów</a:t>
            </a:r>
            <a:r>
              <a:rPr lang="pl-PL" dirty="0"/>
              <a:t>, leżący w dzielnicy Belem, silnie związanej z portugalską kartą Wielkich Odkryć Geograficznych, to jeden z dwóch zabytków Portugalii, położonych w Lizbonie, a wpisanych na Listę Światowego Dziedzictwa UNESCO</a:t>
            </a:r>
          </a:p>
        </p:txBody>
      </p:sp>
    </p:spTree>
    <p:extLst>
      <p:ext uri="{BB962C8B-B14F-4D97-AF65-F5344CB8AC3E}">
        <p14:creationId xmlns:p14="http://schemas.microsoft.com/office/powerpoint/2010/main" val="202872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POMNIK CHRYSTUSA KRÓLA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7" y="2010032"/>
            <a:ext cx="4304965" cy="285994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846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err="1"/>
              <a:t>Cristo</a:t>
            </a:r>
            <a:r>
              <a:rPr lang="pl-PL" b="1" dirty="0"/>
              <a:t> Rei</a:t>
            </a:r>
            <a:r>
              <a:rPr lang="pl-PL" dirty="0"/>
              <a:t> to znajdujący się na przedmieściach Lizbony usytuowany (na przeciwległym brzegu Tagu) na przeszło 80 metrowym cokole </a:t>
            </a:r>
            <a:r>
              <a:rPr lang="pl-PL" dirty="0" err="1"/>
              <a:t>monumentlany</a:t>
            </a:r>
            <a:r>
              <a:rPr lang="pl-PL" dirty="0"/>
              <a:t> 28 metrowy pomnik </a:t>
            </a:r>
            <a:r>
              <a:rPr lang="pl-PL" b="1" dirty="0"/>
              <a:t>Chrystusa Króla</a:t>
            </a:r>
            <a:r>
              <a:rPr lang="pl-PL" dirty="0"/>
              <a:t>. Jego powstanie zostało zainspirowane znajdującym się w brazylijskim </a:t>
            </a:r>
            <a:r>
              <a:rPr lang="pl-PL" b="1" dirty="0"/>
              <a:t>Rio de </a:t>
            </a:r>
            <a:r>
              <a:rPr lang="pl-PL" b="1" dirty="0" err="1"/>
              <a:t>Janeiro</a:t>
            </a:r>
            <a:r>
              <a:rPr lang="pl-PL" dirty="0"/>
              <a:t> sławnym posągiem Chrystusa Zbawiciela. Fundatorem i pomysłodawcą monumentu był ówczesny autorytarny premier Portugalii - </a:t>
            </a:r>
            <a:r>
              <a:rPr lang="pl-PL" b="1" dirty="0" err="1"/>
              <a:t>António</a:t>
            </a:r>
            <a:r>
              <a:rPr lang="pl-PL" b="1" dirty="0"/>
              <a:t> de Oliveira Salazar</a:t>
            </a:r>
            <a:r>
              <a:rPr lang="pl-PL" dirty="0"/>
              <a:t> (1889-1970). Uroczyste odsłonięcie pomnika miało miejsce 17 maja 1959 roku. Figura Chrystusa zaprojektowana została przez rzeźbiarza Francisco Franco de </a:t>
            </a:r>
            <a:r>
              <a:rPr lang="pl-PL" dirty="0" err="1"/>
              <a:t>Sousa</a:t>
            </a:r>
            <a:r>
              <a:rPr lang="pl-PL" dirty="0"/>
              <a:t> Na szczyt cokołu można wjechać windą, skąd rozpościera się przepiękny widok na rzekę Tag oraz malownicza panorama </a:t>
            </a:r>
            <a:r>
              <a:rPr lang="pl-PL" b="1" dirty="0"/>
              <a:t>Lizbony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64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TORRE DE BELEM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6" y="2108887"/>
            <a:ext cx="4367054" cy="290682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Wieża Belem w Lizbonie, czyli </a:t>
            </a:r>
            <a:r>
              <a:rPr lang="pl-PL" dirty="0" err="1"/>
              <a:t>Torre</a:t>
            </a:r>
            <a:r>
              <a:rPr lang="pl-PL" dirty="0"/>
              <a:t> de Belem, to jedna z najważniejszych atrakcji turystycznych w Lizbonie, a przy okazji należy ona również do najcenniejszych zabytków całej Portugalii. Nie sposób sobie wyobrazić zwiedzania Lizbony, bez zobaczenia słynnej Wieży Belem. Ciekawa jest jej historia, lokalizacja, jak i architektura. </a:t>
            </a:r>
          </a:p>
        </p:txBody>
      </p:sp>
    </p:spTree>
    <p:extLst>
      <p:ext uri="{BB962C8B-B14F-4D97-AF65-F5344CB8AC3E}">
        <p14:creationId xmlns:p14="http://schemas.microsoft.com/office/powerpoint/2010/main" val="1145935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518</Words>
  <Application>Microsoft Office PowerPoint</Application>
  <PresentationFormat>Panoramiczny</PresentationFormat>
  <Paragraphs>24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Lizbona</vt:lpstr>
      <vt:lpstr>KATEDRA NMP </vt:lpstr>
      <vt:lpstr>MOST VASCO DA GAMA</vt:lpstr>
      <vt:lpstr>WIEŻA VASCO DA GAMA</vt:lpstr>
      <vt:lpstr>PLAC ROSSIO</vt:lpstr>
      <vt:lpstr>POMNIK ODKRYWCÓW</vt:lpstr>
      <vt:lpstr>Klasztor Hieronimitów  </vt:lpstr>
      <vt:lpstr>POMNIK CHRYSTUSA KRÓLA</vt:lpstr>
      <vt:lpstr>TORRE DE BELEM</vt:lpstr>
      <vt:lpstr>ZAMEK ŚW. JERZEGO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Grabowska</dc:creator>
  <cp:lastModifiedBy>Anna Grabowska</cp:lastModifiedBy>
  <cp:revision>19</cp:revision>
  <dcterms:created xsi:type="dcterms:W3CDTF">2018-02-28T04:31:43Z</dcterms:created>
  <dcterms:modified xsi:type="dcterms:W3CDTF">2018-04-06T14:39:37Z</dcterms:modified>
</cp:coreProperties>
</file>