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2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venir Next Medium"/>
        <a:ea typeface="Avenir Next Medium"/>
        <a:cs typeface="Avenir Next Medium"/>
        <a:sym typeface="Avenir Next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0E2801-E9E2-7B9E-F9F9-6C741C7D6434}" v="49" dt="2020-12-28T00:09:47.802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>
              <a:solidFill>
                <a:srgbClr val="4A4A4B"/>
              </a:solidFill>
              <a:prstDash val="solid"/>
              <a:miter lim="400000"/>
            </a:ln>
          </a:left>
          <a:right>
            <a:ln w="12700" cap="flat">
              <a:solidFill>
                <a:srgbClr val="4A4A4B"/>
              </a:solidFill>
              <a:prstDash val="solid"/>
              <a:miter lim="400000"/>
            </a:ln>
          </a:right>
          <a:top>
            <a:ln w="12700" cap="flat">
              <a:solidFill>
                <a:srgbClr val="4A4A4B"/>
              </a:solidFill>
              <a:prstDash val="solid"/>
              <a:miter lim="400000"/>
            </a:ln>
          </a:top>
          <a:bottom>
            <a:ln w="12700" cap="flat">
              <a:solidFill>
                <a:srgbClr val="4A4A4B"/>
              </a:solidFill>
              <a:prstDash val="solid"/>
              <a:miter lim="400000"/>
            </a:ln>
          </a:bottom>
          <a:insideH>
            <a:ln w="12700" cap="flat">
              <a:solidFill>
                <a:srgbClr val="4A4A4B"/>
              </a:solidFill>
              <a:prstDash val="solid"/>
              <a:miter lim="400000"/>
            </a:ln>
          </a:insideH>
          <a:insideV>
            <a:ln w="12700" cap="flat">
              <a:solidFill>
                <a:srgbClr val="4A4A4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9D5CA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4A4A4B"/>
              </a:solidFill>
              <a:prstDash val="solid"/>
              <a:miter lim="400000"/>
            </a:ln>
          </a:right>
          <a:top>
            <a:ln w="12700" cap="flat">
              <a:solidFill>
                <a:srgbClr val="4A4A4B"/>
              </a:solidFill>
              <a:prstDash val="solid"/>
              <a:miter lim="400000"/>
            </a:ln>
          </a:top>
          <a:bottom>
            <a:ln w="12700" cap="flat">
              <a:solidFill>
                <a:srgbClr val="4A4A4B"/>
              </a:solidFill>
              <a:prstDash val="solid"/>
              <a:miter lim="400000"/>
            </a:ln>
          </a:bottom>
          <a:insideH>
            <a:ln w="12700" cap="flat">
              <a:solidFill>
                <a:srgbClr val="4A4A4B"/>
              </a:solidFill>
              <a:prstDash val="solid"/>
              <a:miter lim="400000"/>
            </a:ln>
          </a:insideH>
          <a:insideV>
            <a:ln w="12700" cap="flat">
              <a:solidFill>
                <a:srgbClr val="4A4A4B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>
              <a:solidFill>
                <a:srgbClr val="4A4A4B"/>
              </a:solidFill>
              <a:prstDash val="solid"/>
              <a:miter lim="400000"/>
            </a:ln>
          </a:left>
          <a:right>
            <a:ln w="12700" cap="flat">
              <a:solidFill>
                <a:srgbClr val="4A4A4B"/>
              </a:solidFill>
              <a:prstDash val="solid"/>
              <a:miter lim="400000"/>
            </a:ln>
          </a:right>
          <a:top>
            <a:ln w="25400" cap="flat">
              <a:solidFill>
                <a:srgbClr val="4A4A4B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4A4A4B"/>
              </a:solidFill>
              <a:prstDash val="solid"/>
              <a:miter lim="400000"/>
            </a:ln>
          </a:insideH>
          <a:insideV>
            <a:ln w="12700" cap="flat">
              <a:solidFill>
                <a:srgbClr val="4A4A4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4A4A4B"/>
      </a:tcTxStyle>
      <a:tcStyle>
        <a:tcBdr>
          <a:left>
            <a:ln w="12700" cap="flat">
              <a:solidFill>
                <a:srgbClr val="4A4A4B"/>
              </a:solidFill>
              <a:prstDash val="solid"/>
              <a:miter lim="400000"/>
            </a:ln>
          </a:left>
          <a:right>
            <a:ln w="12700" cap="flat">
              <a:solidFill>
                <a:srgbClr val="4A4A4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4A4A4B"/>
              </a:solidFill>
              <a:prstDash val="solid"/>
              <a:miter lim="400000"/>
            </a:ln>
          </a:bottom>
          <a:insideH>
            <a:ln w="12700" cap="flat">
              <a:solidFill>
                <a:srgbClr val="4A4A4B"/>
              </a:solidFill>
              <a:prstDash val="solid"/>
              <a:miter lim="400000"/>
            </a:ln>
          </a:insideH>
          <a:insideV>
            <a:ln w="12700" cap="flat">
              <a:solidFill>
                <a:srgbClr val="4A4A4B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9D5CA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0EBE0"/>
              </a:solidFill>
              <a:prstDash val="solid"/>
              <a:miter lim="400000"/>
            </a:ln>
          </a:insideV>
        </a:tcBdr>
        <a:fill>
          <a:solidFill>
            <a:srgbClr val="54BAE0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left>
          <a:right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insideH>
          <a:insideV>
            <a:ln w="127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F0EBE0"/>
              </a:solidFill>
              <a:prstDash val="solid"/>
              <a:miter lim="400000"/>
            </a:ln>
          </a:left>
          <a:right>
            <a:ln w="12700" cap="flat">
              <a:solidFill>
                <a:srgbClr val="F0EBE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1">
                  <a:hueOff val="420094"/>
                  <a:satOff val="-1465"/>
                  <a:lumOff val="-19139"/>
                </a:schemeClr>
              </a:solidFill>
              <a:prstDash val="solid"/>
              <a:miter lim="400000"/>
            </a:ln>
          </a:bottom>
          <a:insideH>
            <a:ln w="12700" cap="flat">
              <a:solidFill>
                <a:srgbClr val="F0EBE0"/>
              </a:solidFill>
              <a:prstDash val="solid"/>
              <a:miter lim="400000"/>
            </a:ln>
          </a:insideH>
          <a:insideV>
            <a:ln w="12700" cap="flat">
              <a:solidFill>
                <a:srgbClr val="F0EBE0"/>
              </a:solidFill>
              <a:prstDash val="solid"/>
              <a:miter lim="400000"/>
            </a:ln>
          </a:insideV>
        </a:tcBdr>
        <a:fill>
          <a:solidFill>
            <a:srgbClr val="54BAE0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F0EBE0"/>
          </a:solidFill>
        </a:fill>
      </a:tcStyle>
    </a:wholeTbl>
    <a:band2H>
      <a:tcTxStyle/>
      <a:tcStyle>
        <a:tcBdr/>
        <a:fill>
          <a:solidFill>
            <a:srgbClr val="D9D5CA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C6DFB5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F0EBE0"/>
          </a:solidFill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7A79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0EBE0"/>
          </a:solidFill>
        </a:fill>
      </a:tcStyle>
    </a:wholeTbl>
    <a:band2H>
      <a:tcTxStyle/>
      <a:tcStyle>
        <a:tcBdr/>
        <a:fill>
          <a:solidFill>
            <a:srgbClr val="E4E1D8"/>
          </a:solidFill>
        </a:fill>
      </a:tcStyle>
    </a:band2H>
    <a:firstCol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DAD7D3"/>
          </a:solidFill>
        </a:fill>
      </a:tcStyle>
    </a:firstCol>
    <a:lastRow>
      <a:tcTxStyle b="off" i="off">
        <a:font>
          <a:latin typeface="Avenir Next Medium"/>
          <a:ea typeface="Avenir Next Medium"/>
          <a:cs typeface="Avenir Next Medium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0EBE0"/>
          </a:solidFill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34388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FEBE1"/>
          </a:solidFill>
        </a:fill>
      </a:tcStyle>
    </a:wholeTbl>
    <a:band2H>
      <a:tcTxStyle/>
      <a:tcStyle>
        <a:tcBdr/>
        <a:fill>
          <a:solidFill>
            <a:srgbClr val="D9D5CA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D0CCC4"/>
          </a:solidFill>
        </a:fill>
      </a:tcStyle>
    </a:firstCol>
    <a:lastRow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5413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9D5CA"/>
          </a:solidFill>
        </a:fill>
      </a:tcStyle>
    </a:band2H>
    <a:firstCol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D0CCC4"/>
          </a:solidFill>
        </a:fill>
      </a:tcStyle>
    </a:firstCol>
    <a:lastRow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B7B5B1"/>
          </a:solidFill>
        </a:fill>
      </a:tcStyle>
    </a:lastRow>
    <a:firstRow>
      <a:tcTxStyle b="on" i="off">
        <a:font>
          <a:latin typeface="Avenir Next Regular"/>
          <a:ea typeface="Avenir Next Regular"/>
          <a:cs typeface="Avenir Next Regular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B7B5B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32" d="100"/>
          <a:sy n="32" d="100"/>
        </p:scale>
        <p:origin x="72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r i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727200" y="1003300"/>
            <a:ext cx="20929600" cy="482600"/>
          </a:xfrm>
          <a:prstGeom prst="rect">
            <a:avLst/>
          </a:prstGeom>
        </p:spPr>
        <p:txBody>
          <a:bodyPr anchor="ctr"/>
          <a:lstStyle>
            <a:lvl1pPr defTabSz="685800">
              <a:lnSpc>
                <a:spcPct val="100000"/>
              </a:lnSpc>
              <a:defRPr sz="2000" b="1" cap="all" spc="0">
                <a:solidFill>
                  <a:srgbClr val="227AAF"/>
                </a:solidFill>
              </a:defRPr>
            </a:lvl1pPr>
          </a:lstStyle>
          <a:p>
            <a:r>
              <a:t>Autor i data</a:t>
            </a:r>
          </a:p>
        </p:txBody>
      </p:sp>
      <p:sp>
        <p:nvSpPr>
          <p:cNvPr id="14" name="Tytuł prezentacji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Tytuł prezentacji</a:t>
            </a:r>
          </a:p>
        </p:txBody>
      </p:sp>
      <p:sp>
        <p:nvSpPr>
          <p:cNvPr id="15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Podtytuł prezentacji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6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świad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27200" y="5281886"/>
            <a:ext cx="20929600" cy="3136901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80000"/>
              </a:lnSpc>
              <a:defRPr sz="8600" spc="-86">
                <a:solidFill>
                  <a:srgbClr val="4A4A4A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1pPr>
            <a:lvl2pPr>
              <a:lnSpc>
                <a:spcPct val="80000"/>
              </a:lnSpc>
              <a:defRPr sz="8600" spc="-86">
                <a:solidFill>
                  <a:srgbClr val="4A4A4A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2pPr>
            <a:lvl3pPr>
              <a:lnSpc>
                <a:spcPct val="80000"/>
              </a:lnSpc>
              <a:defRPr sz="8600" spc="-86">
                <a:solidFill>
                  <a:srgbClr val="4A4A4A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3pPr>
            <a:lvl4pPr>
              <a:lnSpc>
                <a:spcPct val="80000"/>
              </a:lnSpc>
              <a:defRPr sz="8600" spc="-86">
                <a:solidFill>
                  <a:srgbClr val="4A4A4A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4pPr>
            <a:lvl5pPr>
              <a:lnSpc>
                <a:spcPct val="80000"/>
              </a:lnSpc>
              <a:defRPr sz="8600" spc="-86">
                <a:solidFill>
                  <a:srgbClr val="4A4A4A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5pPr>
          </a:lstStyle>
          <a:p>
            <a:r>
              <a:t>Oświadczenie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9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Ważny fakt">
    <p:bg>
      <p:bgPr>
        <a:solidFill>
          <a:srgbClr val="227A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Informacje dotyczące fakt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727200" y="8611966"/>
            <a:ext cx="20929600" cy="908813"/>
          </a:xfrm>
          <a:prstGeom prst="rect">
            <a:avLst/>
          </a:prstGeom>
        </p:spPr>
        <p:txBody>
          <a:bodyPr/>
          <a:lstStyle>
            <a:lvl1pPr>
              <a:spcBef>
                <a:spcPts val="2000"/>
              </a:spcBef>
              <a:defRPr>
                <a:solidFill>
                  <a:srgbClr val="F0EBE0"/>
                </a:solidFill>
              </a:defRPr>
            </a:lvl1pPr>
          </a:lstStyle>
          <a:p>
            <a:r>
              <a:t>Informacje dotyczące faktu</a:t>
            </a:r>
          </a:p>
        </p:txBody>
      </p:sp>
      <p:sp>
        <p:nvSpPr>
          <p:cNvPr id="117" name="Linia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EFEBD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118" name="Linia"/>
          <p:cNvSpPr/>
          <p:nvPr/>
        </p:nvSpPr>
        <p:spPr>
          <a:xfrm>
            <a:off x="863600" y="889000"/>
            <a:ext cx="22656801" cy="0"/>
          </a:xfrm>
          <a:prstGeom prst="line">
            <a:avLst/>
          </a:prstGeom>
          <a:ln w="50800">
            <a:solidFill>
              <a:srgbClr val="EFEBD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119" name="Treść - poziom 1…"/>
          <p:cNvSpPr txBox="1">
            <a:spLocks noGrp="1"/>
          </p:cNvSpPr>
          <p:nvPr>
            <p:ph type="body" idx="1" hasCustomPrompt="1"/>
          </p:nvPr>
        </p:nvSpPr>
        <p:spPr>
          <a:xfrm>
            <a:off x="1727200" y="1098623"/>
            <a:ext cx="20929600" cy="7461177"/>
          </a:xfrm>
          <a:prstGeom prst="rect">
            <a:avLst/>
          </a:prstGeom>
        </p:spPr>
        <p:txBody>
          <a:bodyPr anchor="b"/>
          <a:lstStyle>
            <a:lvl1pPr>
              <a:lnSpc>
                <a:spcPct val="70000"/>
              </a:lnSpc>
              <a:defRPr sz="30000" b="1" spc="-30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1pPr>
            <a:lvl2pPr>
              <a:lnSpc>
                <a:spcPct val="70000"/>
              </a:lnSpc>
              <a:defRPr sz="30000" b="1" spc="-30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2pPr>
            <a:lvl3pPr>
              <a:lnSpc>
                <a:spcPct val="70000"/>
              </a:lnSpc>
              <a:defRPr sz="30000" b="1" spc="-30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3pPr>
            <a:lvl4pPr>
              <a:lnSpc>
                <a:spcPct val="70000"/>
              </a:lnSpc>
              <a:defRPr sz="30000" b="1" spc="-30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4pPr>
            <a:lvl5pPr>
              <a:lnSpc>
                <a:spcPct val="70000"/>
              </a:lnSpc>
              <a:defRPr sz="30000" b="1" spc="-300">
                <a:solidFill>
                  <a:srgbClr val="FFFFFF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0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0EBE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Obrazek"/>
          <p:cNvSpPr>
            <a:spLocks noGrp="1"/>
          </p:cNvSpPr>
          <p:nvPr>
            <p:ph type="pic" idx="21"/>
          </p:nvPr>
        </p:nvSpPr>
        <p:spPr>
          <a:xfrm>
            <a:off x="-25400" y="-5359400"/>
            <a:ext cx="24422100" cy="24422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8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409700" y="2119884"/>
            <a:ext cx="10775585" cy="1936416"/>
          </a:xfrm>
          <a:prstGeom prst="rect">
            <a:avLst/>
          </a:prstGeom>
        </p:spPr>
        <p:txBody>
          <a:bodyPr/>
          <a:lstStyle>
            <a:lvl1pPr>
              <a:defRPr sz="5800" spc="-58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1pPr>
            <a:lvl2pPr>
              <a:defRPr sz="5800" spc="-58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2pPr>
            <a:lvl3pPr>
              <a:defRPr sz="5800" spc="-58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3pPr>
            <a:lvl4pPr>
              <a:defRPr sz="5800" spc="-58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4pPr>
            <a:lvl5pPr>
              <a:defRPr sz="5800" spc="-58">
                <a:solidFill>
                  <a:srgbClr val="247AB0"/>
                </a:solidFill>
                <a:latin typeface="Publico Headline Roman"/>
                <a:ea typeface="Publico Headline Roman"/>
                <a:cs typeface="Publico Headline Roman"/>
                <a:sym typeface="Publico Headline Roman"/>
              </a:defRPr>
            </a:lvl5pPr>
          </a:lstStyle>
          <a:p>
            <a:r>
              <a:t>„Cytat godny uwagi”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9" name="Linia"/>
          <p:cNvSpPr/>
          <p:nvPr/>
        </p:nvSpPr>
        <p:spPr>
          <a:xfrm>
            <a:off x="863600" y="889000"/>
            <a:ext cx="22656801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130" name="Linia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131" name="Uznanie autorstw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409700" y="4051453"/>
            <a:ext cx="10775585" cy="543053"/>
          </a:xfrm>
          <a:prstGeom prst="rect">
            <a:avLst/>
          </a:prstGeom>
        </p:spPr>
        <p:txBody>
          <a:bodyPr anchor="ctr"/>
          <a:lstStyle>
            <a:lvl1pPr defTabSz="12700">
              <a:lnSpc>
                <a:spcPct val="100000"/>
              </a:lnSpc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400" spc="0">
                <a:solidFill>
                  <a:srgbClr val="227AAF"/>
                </a:solidFill>
                <a:latin typeface="Publico Text Semibold"/>
                <a:ea typeface="Publico Text Semibold"/>
                <a:cs typeface="Publico Text Semibold"/>
                <a:sym typeface="Publico Text Semibold"/>
              </a:defRPr>
            </a:lvl1pPr>
          </a:lstStyle>
          <a:p>
            <a:r>
              <a:t>Uznanie autorstwa</a:t>
            </a:r>
          </a:p>
        </p:txBody>
      </p:sp>
      <p:sp>
        <p:nvSpPr>
          <p:cNvPr id="132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Obrazek"/>
          <p:cNvSpPr>
            <a:spLocks noGrp="1"/>
          </p:cNvSpPr>
          <p:nvPr>
            <p:ph type="pic" sz="quarter" idx="21"/>
          </p:nvPr>
        </p:nvSpPr>
        <p:spPr>
          <a:xfrm>
            <a:off x="14727242" y="5618197"/>
            <a:ext cx="7877462" cy="787746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0" name="609701706_939x626.jpg"/>
          <p:cNvSpPr>
            <a:spLocks noGrp="1"/>
          </p:cNvSpPr>
          <p:nvPr>
            <p:ph type="pic" sz="quarter" idx="22"/>
          </p:nvPr>
        </p:nvSpPr>
        <p:spPr>
          <a:xfrm>
            <a:off x="14700215" y="1511300"/>
            <a:ext cx="7943851" cy="5295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1" name="139465515_1890x1620.jpg"/>
          <p:cNvSpPr>
            <a:spLocks noGrp="1"/>
          </p:cNvSpPr>
          <p:nvPr>
            <p:ph type="pic" idx="23"/>
          </p:nvPr>
        </p:nvSpPr>
        <p:spPr>
          <a:xfrm>
            <a:off x="1778000" y="1346200"/>
            <a:ext cx="12852400" cy="1101634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2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Obrazek"/>
          <p:cNvSpPr>
            <a:spLocks noGrp="1"/>
          </p:cNvSpPr>
          <p:nvPr>
            <p:ph type="pic" idx="21"/>
          </p:nvPr>
        </p:nvSpPr>
        <p:spPr>
          <a:xfrm>
            <a:off x="1727200" y="-1422400"/>
            <a:ext cx="21310600" cy="159893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0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ytuł i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178465776_2880x1920.jpg"/>
          <p:cNvSpPr>
            <a:spLocks noGrp="1"/>
          </p:cNvSpPr>
          <p:nvPr>
            <p:ph type="pic" idx="21"/>
          </p:nvPr>
        </p:nvSpPr>
        <p:spPr>
          <a:xfrm>
            <a:off x="-1" y="-2527300"/>
            <a:ext cx="24384001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4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27200" y="10718800"/>
            <a:ext cx="20929600" cy="2025650"/>
          </a:xfrm>
          <a:prstGeom prst="rect">
            <a:avLst/>
          </a:prstGeom>
        </p:spPr>
        <p:txBody>
          <a:bodyPr/>
          <a:lstStyle>
            <a:lvl1pPr>
              <a:spcBef>
                <a:spcPts val="2000"/>
              </a:spcBef>
              <a:defRPr>
                <a:solidFill>
                  <a:srgbClr val="F0EBE0"/>
                </a:solidFill>
              </a:defRPr>
            </a:lvl1pPr>
            <a:lvl2pPr>
              <a:spcBef>
                <a:spcPts val="2000"/>
              </a:spcBef>
              <a:defRPr>
                <a:solidFill>
                  <a:srgbClr val="F0EBE0"/>
                </a:solidFill>
              </a:defRPr>
            </a:lvl2pPr>
            <a:lvl3pPr indent="0">
              <a:spcBef>
                <a:spcPts val="2000"/>
              </a:spcBef>
              <a:defRPr>
                <a:solidFill>
                  <a:srgbClr val="F0EBE0"/>
                </a:solidFill>
              </a:defRPr>
            </a:lvl3pPr>
            <a:lvl4pPr indent="0">
              <a:spcBef>
                <a:spcPts val="2000"/>
              </a:spcBef>
              <a:defRPr>
                <a:solidFill>
                  <a:srgbClr val="F0EBE0"/>
                </a:solidFill>
              </a:defRPr>
            </a:lvl4pPr>
            <a:lvl5pPr indent="0">
              <a:spcBef>
                <a:spcPts val="2000"/>
              </a:spcBef>
              <a:defRPr>
                <a:solidFill>
                  <a:srgbClr val="F0EBE0"/>
                </a:solidFill>
              </a:defRPr>
            </a:lvl5pPr>
          </a:lstStyle>
          <a:p>
            <a:r>
              <a:t>Podtytuł prezentacji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Tytuł prezentacji"/>
          <p:cNvSpPr txBox="1">
            <a:spLocks noGrp="1"/>
          </p:cNvSpPr>
          <p:nvPr>
            <p:ph type="title" hasCustomPrompt="1"/>
          </p:nvPr>
        </p:nvSpPr>
        <p:spPr>
          <a:xfrm>
            <a:off x="1727200" y="7817246"/>
            <a:ext cx="20929600" cy="279995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Tytuł prezentacji</a:t>
            </a:r>
          </a:p>
        </p:txBody>
      </p:sp>
      <p:sp>
        <p:nvSpPr>
          <p:cNvPr id="26" name="Autor i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727200" y="1003300"/>
            <a:ext cx="20929600" cy="480060"/>
          </a:xfrm>
          <a:prstGeom prst="rect">
            <a:avLst/>
          </a:prstGeom>
        </p:spPr>
        <p:txBody>
          <a:bodyPr anchor="ctr"/>
          <a:lstStyle>
            <a:lvl1pPr defTabSz="685800">
              <a:lnSpc>
                <a:spcPct val="100000"/>
              </a:lnSpc>
              <a:defRPr sz="2000" b="1" cap="all" spc="0">
                <a:solidFill>
                  <a:srgbClr val="F0EBE0"/>
                </a:solidFill>
              </a:defRPr>
            </a:lvl1pPr>
          </a:lstStyle>
          <a:p>
            <a:r>
              <a:t>Autor i data</a:t>
            </a:r>
          </a:p>
        </p:txBody>
      </p:sp>
      <p:sp>
        <p:nvSpPr>
          <p:cNvPr id="27" name="Linia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FFFFFF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28" name="Linia"/>
          <p:cNvSpPr/>
          <p:nvPr/>
        </p:nvSpPr>
        <p:spPr>
          <a:xfrm>
            <a:off x="863600" y="889000"/>
            <a:ext cx="22656801" cy="0"/>
          </a:xfrm>
          <a:prstGeom prst="line">
            <a:avLst/>
          </a:prstGeom>
          <a:ln w="50800">
            <a:solidFill>
              <a:srgbClr val="FFFFFF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29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0EBE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ytuł i zdjęcie (zamienn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139465515_1890x1620.jpg"/>
          <p:cNvSpPr>
            <a:spLocks noGrp="1"/>
          </p:cNvSpPr>
          <p:nvPr>
            <p:ph type="pic" idx="21"/>
          </p:nvPr>
        </p:nvSpPr>
        <p:spPr>
          <a:xfrm>
            <a:off x="-3352800" y="0"/>
            <a:ext cx="16002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7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13665200" y="4394200"/>
            <a:ext cx="9271000" cy="2540000"/>
          </a:xfrm>
          <a:prstGeom prst="rect">
            <a:avLst/>
          </a:prstGeom>
        </p:spPr>
        <p:txBody>
          <a:bodyPr anchor="t"/>
          <a:lstStyle>
            <a:lvl1pPr algn="l">
              <a:defRPr sz="8000" spc="-80"/>
            </a:lvl1pPr>
          </a:lstStyle>
          <a:p>
            <a:r>
              <a:t>Tytuł slajdu</a:t>
            </a:r>
          </a:p>
        </p:txBody>
      </p:sp>
      <p:sp>
        <p:nvSpPr>
          <p:cNvPr id="38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3665200" y="7010400"/>
            <a:ext cx="9271000" cy="2312637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</a:lvl1pPr>
            <a:lvl2pPr algn="l">
              <a:lnSpc>
                <a:spcPct val="80000"/>
              </a:lnSpc>
            </a:lvl2pPr>
            <a:lvl3pPr algn="l">
              <a:lnSpc>
                <a:spcPct val="80000"/>
              </a:lnSpc>
            </a:lvl3pPr>
            <a:lvl4pPr algn="l">
              <a:lnSpc>
                <a:spcPct val="80000"/>
              </a:lnSpc>
            </a:lvl4pPr>
            <a:lvl5pPr algn="l">
              <a:lnSpc>
                <a:spcPct val="80000"/>
              </a:lnSpc>
            </a:lvl5pPr>
          </a:lstStyle>
          <a:p>
            <a:r>
              <a:t>Podtytuł slajdu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9" name="Autor i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3665200" y="3746500"/>
            <a:ext cx="9271000" cy="482600"/>
          </a:xfrm>
          <a:prstGeom prst="rect">
            <a:avLst/>
          </a:prstGeom>
        </p:spPr>
        <p:txBody>
          <a:bodyPr anchor="ctr"/>
          <a:lstStyle>
            <a:lvl1pPr algn="l" defTabSz="685800">
              <a:lnSpc>
                <a:spcPct val="100000"/>
              </a:lnSpc>
              <a:defRPr sz="2000" b="1" cap="all" spc="0">
                <a:solidFill>
                  <a:srgbClr val="227AAF"/>
                </a:solidFill>
              </a:defRPr>
            </a:lvl1pPr>
          </a:lstStyle>
          <a:p>
            <a:r>
              <a:t>Autor i data</a:t>
            </a:r>
          </a:p>
        </p:txBody>
      </p:sp>
      <p:sp>
        <p:nvSpPr>
          <p:cNvPr id="40" name="Linia"/>
          <p:cNvSpPr/>
          <p:nvPr/>
        </p:nvSpPr>
        <p:spPr>
          <a:xfrm>
            <a:off x="13665200" y="3721100"/>
            <a:ext cx="9283700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41" name="Linia"/>
          <p:cNvSpPr/>
          <p:nvPr/>
        </p:nvSpPr>
        <p:spPr>
          <a:xfrm>
            <a:off x="13665200" y="9525000"/>
            <a:ext cx="9283700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42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1727200" y="1739900"/>
            <a:ext cx="20929600" cy="3225356"/>
          </a:xfrm>
          <a:prstGeom prst="rect">
            <a:avLst/>
          </a:prstGeom>
        </p:spPr>
        <p:txBody>
          <a:bodyPr anchor="t"/>
          <a:lstStyle/>
          <a:p>
            <a:r>
              <a:t>Tytuł slajdu</a:t>
            </a:r>
          </a:p>
        </p:txBody>
      </p:sp>
      <p:sp>
        <p:nvSpPr>
          <p:cNvPr id="50" name="Autor i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727200" y="1003300"/>
            <a:ext cx="20929600" cy="482600"/>
          </a:xfrm>
          <a:prstGeom prst="rect">
            <a:avLst/>
          </a:prstGeom>
        </p:spPr>
        <p:txBody>
          <a:bodyPr anchor="ctr"/>
          <a:lstStyle>
            <a:lvl1pPr defTabSz="685800">
              <a:lnSpc>
                <a:spcPct val="100000"/>
              </a:lnSpc>
              <a:defRPr sz="2000" b="1" cap="all" spc="0">
                <a:solidFill>
                  <a:srgbClr val="227AAF"/>
                </a:solidFill>
              </a:defRPr>
            </a:lvl1pPr>
          </a:lstStyle>
          <a:p>
            <a:r>
              <a:t>Autor i data</a:t>
            </a:r>
          </a:p>
        </p:txBody>
      </p:sp>
      <p:sp>
        <p:nvSpPr>
          <p:cNvPr id="51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27200" y="4965700"/>
            <a:ext cx="20929600" cy="6165850"/>
          </a:xfrm>
          <a:prstGeom prst="rect">
            <a:avLst/>
          </a:prstGeom>
        </p:spPr>
        <p:txBody>
          <a:bodyPr numCol="2" spcCol="1046480"/>
          <a:lstStyle>
            <a:lvl1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9652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4478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9304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24130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2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27200" y="4965700"/>
            <a:ext cx="20929600" cy="6165850"/>
          </a:xfrm>
          <a:prstGeom prst="rect">
            <a:avLst/>
          </a:prstGeom>
        </p:spPr>
        <p:txBody>
          <a:bodyPr numCol="2" spcCol="1046480"/>
          <a:lstStyle>
            <a:lvl1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9652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4478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9304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24130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0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3665200" y="7635875"/>
            <a:ext cx="9271000" cy="4568825"/>
          </a:xfrm>
          <a:prstGeom prst="rect">
            <a:avLst/>
          </a:prstGeom>
        </p:spPr>
        <p:txBody>
          <a:bodyPr/>
          <a:lstStyle>
            <a:lvl1pPr marL="4826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marL="9652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marL="14478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marL="19304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marL="2413000" indent="-482600" algn="l" defTabSz="12700">
              <a:lnSpc>
                <a:spcPct val="80000"/>
              </a:lnSpc>
              <a:spcBef>
                <a:spcPts val="2400"/>
              </a:spcBef>
              <a:buSzPct val="100000"/>
              <a:buChar char="•"/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6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8" name="139465515_1890x1620.jpg"/>
          <p:cNvSpPr>
            <a:spLocks noGrp="1"/>
          </p:cNvSpPr>
          <p:nvPr>
            <p:ph type="pic" idx="21"/>
          </p:nvPr>
        </p:nvSpPr>
        <p:spPr>
          <a:xfrm>
            <a:off x="-3352800" y="0"/>
            <a:ext cx="16002000" cy="1371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9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13665200" y="4394200"/>
            <a:ext cx="9271000" cy="2540000"/>
          </a:xfrm>
          <a:prstGeom prst="rect">
            <a:avLst/>
          </a:prstGeom>
        </p:spPr>
        <p:txBody>
          <a:bodyPr anchor="t"/>
          <a:lstStyle>
            <a:lvl1pPr algn="l">
              <a:defRPr sz="8000" spc="-80"/>
            </a:lvl1pPr>
          </a:lstStyle>
          <a:p>
            <a:r>
              <a:t>Tytuł slajdu</a:t>
            </a:r>
          </a:p>
        </p:txBody>
      </p:sp>
      <p:sp>
        <p:nvSpPr>
          <p:cNvPr id="70" name="Autor i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3665200" y="3740611"/>
            <a:ext cx="9271000" cy="482601"/>
          </a:xfrm>
          <a:prstGeom prst="rect">
            <a:avLst/>
          </a:prstGeom>
        </p:spPr>
        <p:txBody>
          <a:bodyPr anchor="ctr"/>
          <a:lstStyle>
            <a:lvl1pPr algn="l" defTabSz="685800">
              <a:lnSpc>
                <a:spcPct val="100000"/>
              </a:lnSpc>
              <a:defRPr sz="2000" b="1" cap="all" spc="0">
                <a:solidFill>
                  <a:srgbClr val="227AAF"/>
                </a:solidFill>
              </a:defRPr>
            </a:lvl1pPr>
          </a:lstStyle>
          <a:p>
            <a:r>
              <a:t>Autor i data</a:t>
            </a:r>
          </a:p>
        </p:txBody>
      </p:sp>
      <p:sp>
        <p:nvSpPr>
          <p:cNvPr id="71" name="Linia"/>
          <p:cNvSpPr/>
          <p:nvPr/>
        </p:nvSpPr>
        <p:spPr>
          <a:xfrm>
            <a:off x="13665200" y="3721100"/>
            <a:ext cx="9283700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72" name="Linia"/>
          <p:cNvSpPr/>
          <p:nvPr/>
        </p:nvSpPr>
        <p:spPr>
          <a:xfrm>
            <a:off x="13665200" y="7010400"/>
            <a:ext cx="9283700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73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kcja">
    <p:bg>
      <p:bgPr>
        <a:solidFill>
          <a:srgbClr val="227A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ytuł sekcji"/>
          <p:cNvSpPr txBox="1">
            <a:spLocks noGrp="1"/>
          </p:cNvSpPr>
          <p:nvPr>
            <p:ph type="title" hasCustomPrompt="1"/>
          </p:nvPr>
        </p:nvSpPr>
        <p:spPr>
          <a:xfrm>
            <a:off x="1727200" y="5410200"/>
            <a:ext cx="20929600" cy="2540000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t>Tytuł sekcji</a:t>
            </a:r>
          </a:p>
        </p:txBody>
      </p:sp>
      <p:sp>
        <p:nvSpPr>
          <p:cNvPr id="81" name="Linia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EFEBD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82" name="Linia"/>
          <p:cNvSpPr/>
          <p:nvPr/>
        </p:nvSpPr>
        <p:spPr>
          <a:xfrm>
            <a:off x="863600" y="889000"/>
            <a:ext cx="22656801" cy="0"/>
          </a:xfrm>
          <a:prstGeom prst="line">
            <a:avLst/>
          </a:prstGeom>
          <a:ln w="50800">
            <a:solidFill>
              <a:srgbClr val="EFEBD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83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0EBE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1727200" y="1739900"/>
            <a:ext cx="20929600" cy="3229571"/>
          </a:xfrm>
          <a:prstGeom prst="rect">
            <a:avLst/>
          </a:prstGeom>
        </p:spPr>
        <p:txBody>
          <a:bodyPr anchor="t"/>
          <a:lstStyle/>
          <a:p>
            <a:r>
              <a:t>Tytuł slajdu</a:t>
            </a:r>
          </a:p>
        </p:txBody>
      </p:sp>
      <p:sp>
        <p:nvSpPr>
          <p:cNvPr id="91" name="Autor i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727200" y="1003300"/>
            <a:ext cx="20929600" cy="482600"/>
          </a:xfrm>
          <a:prstGeom prst="rect">
            <a:avLst/>
          </a:prstGeom>
        </p:spPr>
        <p:txBody>
          <a:bodyPr anchor="ctr"/>
          <a:lstStyle>
            <a:lvl1pPr defTabSz="685800">
              <a:lnSpc>
                <a:spcPct val="100000"/>
              </a:lnSpc>
              <a:defRPr sz="2000" b="1" cap="all" spc="0">
                <a:solidFill>
                  <a:srgbClr val="227AAF"/>
                </a:solidFill>
              </a:defRPr>
            </a:lvl1pPr>
          </a:lstStyle>
          <a:p>
            <a:r>
              <a:t>Autor i data</a:t>
            </a:r>
          </a:p>
        </p:txBody>
      </p:sp>
      <p:sp>
        <p:nvSpPr>
          <p:cNvPr id="92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ytuł programu"/>
          <p:cNvSpPr txBox="1">
            <a:spLocks noGrp="1"/>
          </p:cNvSpPr>
          <p:nvPr>
            <p:ph type="title" hasCustomPrompt="1"/>
          </p:nvPr>
        </p:nvSpPr>
        <p:spPr>
          <a:xfrm>
            <a:off x="1727200" y="1739900"/>
            <a:ext cx="20929600" cy="3300115"/>
          </a:xfrm>
          <a:prstGeom prst="rect">
            <a:avLst/>
          </a:prstGeom>
        </p:spPr>
        <p:txBody>
          <a:bodyPr anchor="t"/>
          <a:lstStyle/>
          <a:p>
            <a:r>
              <a:t>Tytuł programu</a:t>
            </a:r>
          </a:p>
        </p:txBody>
      </p:sp>
      <p:sp>
        <p:nvSpPr>
          <p:cNvPr id="100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27200" y="5043258"/>
            <a:ext cx="20929600" cy="6172201"/>
          </a:xfrm>
          <a:prstGeom prst="rect">
            <a:avLst/>
          </a:prstGeom>
        </p:spPr>
        <p:txBody>
          <a:bodyPr/>
          <a:lstStyle>
            <a:lvl1pPr algn="l" defTabSz="12700">
              <a:lnSpc>
                <a:spcPct val="100000"/>
              </a:lnSpc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6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1pPr>
            <a:lvl2pPr algn="l" defTabSz="12700">
              <a:lnSpc>
                <a:spcPct val="100000"/>
              </a:lnSpc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6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2pPr>
            <a:lvl3pPr algn="l" defTabSz="12700">
              <a:lnSpc>
                <a:spcPct val="100000"/>
              </a:lnSpc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6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3pPr>
            <a:lvl4pPr algn="l" defTabSz="12700">
              <a:lnSpc>
                <a:spcPct val="100000"/>
              </a:lnSpc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6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4pPr>
            <a:lvl5pPr algn="l" defTabSz="12700">
              <a:lnSpc>
                <a:spcPct val="100000"/>
              </a:lnSpc>
              <a:spcBef>
                <a:spcPts val="240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5600" spc="0">
                <a:solidFill>
                  <a:srgbClr val="4A4A4A"/>
                </a:solidFill>
                <a:latin typeface="Avenir Next Medium"/>
                <a:ea typeface="Avenir Next Medium"/>
                <a:cs typeface="Avenir Next Medium"/>
                <a:sym typeface="Avenir Next Medium"/>
              </a:defRPr>
            </a:lvl5pPr>
          </a:lstStyle>
          <a:p>
            <a:r>
              <a:t>Tematy programu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1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2001500" y="13030199"/>
            <a:ext cx="386335" cy="4191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B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rezentacji"/>
          <p:cNvSpPr txBox="1">
            <a:spLocks noGrp="1"/>
          </p:cNvSpPr>
          <p:nvPr>
            <p:ph type="title" hasCustomPrompt="1"/>
          </p:nvPr>
        </p:nvSpPr>
        <p:spPr>
          <a:xfrm>
            <a:off x="1727200" y="4428480"/>
            <a:ext cx="20929600" cy="2797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t>Tytuł prezentacji</a:t>
            </a:r>
          </a:p>
        </p:txBody>
      </p:sp>
      <p:sp>
        <p:nvSpPr>
          <p:cNvPr id="3" name="Linia"/>
          <p:cNvSpPr/>
          <p:nvPr/>
        </p:nvSpPr>
        <p:spPr>
          <a:xfrm>
            <a:off x="863600" y="889000"/>
            <a:ext cx="22656801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4" name="Linia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5" name="Treść - poziom 1…"/>
          <p:cNvSpPr txBox="1">
            <a:spLocks noGrp="1"/>
          </p:cNvSpPr>
          <p:nvPr>
            <p:ph type="body" idx="1" hasCustomPrompt="1"/>
          </p:nvPr>
        </p:nvSpPr>
        <p:spPr>
          <a:xfrm>
            <a:off x="1727200" y="7251700"/>
            <a:ext cx="20929600" cy="2038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Podtytuł prezentacji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1998832" y="13030199"/>
            <a:ext cx="386335" cy="4191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821531">
              <a:spcBef>
                <a:spcPts val="0"/>
              </a:spcBef>
              <a:defRPr sz="1800">
                <a:solidFill>
                  <a:srgbClr val="227AA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-86" baseline="0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1pPr>
      <a:lvl2pPr marL="0" marR="0" indent="4572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-86" baseline="0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2pPr>
      <a:lvl3pPr marL="0" marR="0" indent="9144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-86" baseline="0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3pPr>
      <a:lvl4pPr marL="0" marR="0" indent="13716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-86" baseline="0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4pPr>
      <a:lvl5pPr marL="0" marR="0" indent="18288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-86" baseline="0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5pPr>
      <a:lvl6pPr marL="0" marR="0" indent="22860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-86" baseline="0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6pPr>
      <a:lvl7pPr marL="0" marR="0" indent="27432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-86" baseline="0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7pPr>
      <a:lvl8pPr marL="0" marR="0" indent="32004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-86" baseline="0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8pPr>
      <a:lvl9pPr marL="0" marR="0" indent="3657600" algn="ctr" defTabSz="5842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600" b="0" i="0" u="none" strike="noStrike" cap="none" spc="-86" baseline="0">
          <a:solidFill>
            <a:srgbClr val="4A4A4A"/>
          </a:solidFill>
          <a:uFillTx/>
          <a:latin typeface="+mn-lt"/>
          <a:ea typeface="+mn-ea"/>
          <a:cs typeface="+mn-cs"/>
          <a:sym typeface="Publico Headline Black"/>
        </a:defRPr>
      </a:lvl9pPr>
    </p:titleStyle>
    <p:bodyStyle>
      <a:lvl1pPr marL="0" marR="0" indent="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44" baseline="0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1pPr>
      <a:lvl2pPr marL="0" marR="0" indent="4572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44" baseline="0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2pPr>
      <a:lvl3pPr marL="0" marR="0" indent="9144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44" baseline="0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3pPr>
      <a:lvl4pPr marL="0" marR="0" indent="13716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44" baseline="0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4pPr>
      <a:lvl5pPr marL="0" marR="0" indent="18288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44" baseline="0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5pPr>
      <a:lvl6pPr marL="0" marR="0" indent="22860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44" baseline="0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6pPr>
      <a:lvl7pPr marL="0" marR="0" indent="27432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44" baseline="0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7pPr>
      <a:lvl8pPr marL="0" marR="0" indent="32004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44" baseline="0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8pPr>
      <a:lvl9pPr marL="0" marR="0" indent="3657600" algn="ctr" defTabSz="584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-44" baseline="0">
          <a:solidFill>
            <a:srgbClr val="227AAE"/>
          </a:solidFill>
          <a:uFillTx/>
          <a:latin typeface="Publico Text Roman"/>
          <a:ea typeface="Publico Text Roman"/>
          <a:cs typeface="Publico Text Roman"/>
          <a:sym typeface="Publico Text Roman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1pPr>
      <a:lvl2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2pPr>
      <a:lvl3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3pPr>
      <a:lvl4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4pPr>
      <a:lvl5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5pPr>
      <a:lvl6pPr marL="0" marR="0" indent="2286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6pPr>
      <a:lvl7pPr marL="0" marR="0" indent="2743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7pPr>
      <a:lvl8pPr marL="0" marR="0" indent="3200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8pPr>
      <a:lvl9pPr marL="0" marR="0" indent="3657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venir Next Medium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9-15-Wellness_Vertigo_web2-1024x683.jpg" descr="9-15-Wellness_Vertigo_web2-1024x683.jpg"/>
          <p:cNvPicPr>
            <a:picLocks noGrp="1" noChangeAspect="1"/>
          </p:cNvPicPr>
          <p:nvPr>
            <p:ph type="pic" idx="21"/>
          </p:nvPr>
        </p:nvPicPr>
        <p:blipFill>
          <a:blip r:embed="rId4"/>
          <a:srcRect t="7833" b="7833"/>
          <a:stretch>
            <a:fillRect/>
          </a:stretch>
        </p:blipFill>
        <p:spPr>
          <a:xfrm>
            <a:off x="-1" y="0"/>
            <a:ext cx="24384001" cy="13716000"/>
          </a:xfrm>
          <a:prstGeom prst="rect">
            <a:avLst/>
          </a:prstGeom>
        </p:spPr>
      </p:pic>
      <p:sp>
        <p:nvSpPr>
          <p:cNvPr id="167" name="How to prevent Vertigo? Vertigo - an interdisciplinary approach"/>
          <p:cNvSpPr txBox="1">
            <a:spLocks noGrp="1"/>
          </p:cNvSpPr>
          <p:nvPr>
            <p:ph type="body" sz="quarter" idx="1"/>
          </p:nvPr>
        </p:nvSpPr>
        <p:spPr>
          <a:xfrm>
            <a:off x="1727200" y="11328400"/>
            <a:ext cx="20929600" cy="2025650"/>
          </a:xfrm>
          <a:prstGeom prst="rect">
            <a:avLst/>
          </a:prstGeom>
        </p:spPr>
        <p:txBody>
          <a:bodyPr/>
          <a:lstStyle>
            <a:lvl1pPr>
              <a:defRPr sz="5200" b="1" spc="-52"/>
            </a:lvl1pPr>
          </a:lstStyle>
          <a:p>
            <a:r>
              <a:t>How to prevent Vertigo? Vertigo - an interdisciplinary approach</a:t>
            </a:r>
          </a:p>
        </p:txBody>
      </p:sp>
      <p:sp>
        <p:nvSpPr>
          <p:cNvPr id="168" name="Vertigo and dizziness"/>
          <p:cNvSpPr txBox="1">
            <a:spLocks noGrp="1"/>
          </p:cNvSpPr>
          <p:nvPr>
            <p:ph type="title"/>
          </p:nvPr>
        </p:nvSpPr>
        <p:spPr>
          <a:xfrm>
            <a:off x="1727200" y="5458023"/>
            <a:ext cx="20929600" cy="2799954"/>
          </a:xfrm>
          <a:prstGeom prst="rect">
            <a:avLst/>
          </a:prstGeom>
        </p:spPr>
        <p:txBody>
          <a:bodyPr/>
          <a:lstStyle>
            <a:lvl1pPr defTabSz="554990">
              <a:defRPr sz="16150" spc="-161"/>
            </a:lvl1pPr>
          </a:lstStyle>
          <a:p>
            <a:r>
              <a:t>Vertigo and dizziness</a:t>
            </a:r>
          </a:p>
        </p:txBody>
      </p:sp>
      <p:sp>
        <p:nvSpPr>
          <p:cNvPr id="169" name="Ewa Bylińska 28th december 2020"/>
          <p:cNvSpPr txBox="1">
            <a:spLocks noGrp="1"/>
          </p:cNvSpPr>
          <p:nvPr>
            <p:ph type="body" idx="22"/>
          </p:nvPr>
        </p:nvSpPr>
        <p:spPr>
          <a:xfrm>
            <a:off x="2959433" y="1619416"/>
            <a:ext cx="21198898" cy="28086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algn="r">
              <a:defRPr sz="3100"/>
            </a:lvl1pPr>
          </a:lstStyle>
          <a:p>
            <a:r>
              <a:t>Ewa Bylińska 28th december 2020</a:t>
            </a:r>
          </a:p>
        </p:txBody>
      </p:sp>
      <p:sp>
        <p:nvSpPr>
          <p:cNvPr id="170" name="Linia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FFFFFF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171" name="Linia"/>
          <p:cNvSpPr/>
          <p:nvPr/>
        </p:nvSpPr>
        <p:spPr>
          <a:xfrm>
            <a:off x="863600" y="889000"/>
            <a:ext cx="22656801" cy="0"/>
          </a:xfrm>
          <a:prstGeom prst="line">
            <a:avLst/>
          </a:prstGeom>
          <a:ln w="50800">
            <a:solidFill>
              <a:srgbClr val="FFFFFF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pic>
        <p:nvPicPr>
          <p:cNvPr id="172" name="Nagranie dźwiękowe.m4a" descr="Nagranie dźwiękow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36" y="116030"/>
            <a:ext cx="1679864" cy="14951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audio>
              <p:cMediaNode vol="100000" showWhenStopped="0">
                <p:cTn id="2" fill="hold" display="0">
                  <p:stCondLst>
                    <p:cond delay="indefinite"/>
                  </p:stCondLst>
                </p:cTn>
                <p:tgtEl>
                  <p:spTgt spid="17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he significance of physical activit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significance of physical activity</a:t>
            </a:r>
          </a:p>
        </p:txBody>
      </p:sp>
      <p:sp>
        <p:nvSpPr>
          <p:cNvPr id="214" name="Advantageous effect on both body and mind, physical and psychological side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Advantageous effect on both body and mind, physical and psychological sides</a:t>
            </a:r>
          </a:p>
          <a:p>
            <a:r>
              <a:t>Affects in a positive way systems within body: cardiovascular, respiratory, nervous, muscles, bones, joints, ligaments and immune system</a:t>
            </a:r>
          </a:p>
        </p:txBody>
      </p:sp>
      <p:pic>
        <p:nvPicPr>
          <p:cNvPr id="215" name="Nagranie dźwiękowe.m4a" descr="Nagranie dźwiękow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772228" cy="14489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6" name="iStock-155147816.jpg" descr="iStock-155147816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17891" y="4260727"/>
            <a:ext cx="11355852" cy="75757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audio>
              <p:cMediaNode vol="100000" showWhenStopped="0">
                <p:cTn id="2" fill="hold" display="0">
                  <p:stCondLst>
                    <p:cond delay="indefinite"/>
                  </p:stCondLst>
                </p:cTn>
                <p:tgtEl>
                  <p:spTgt spid="2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Mindfullnes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Mindfullness</a:t>
            </a:r>
          </a:p>
        </p:txBody>
      </p:sp>
      <p:pic>
        <p:nvPicPr>
          <p:cNvPr id="219" name="P1020594aa.jpeg" descr="P1020594aa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2087" y="6742842"/>
            <a:ext cx="4485498" cy="5980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P1020585aa.jpeg" descr="P1020585aa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6255" y="3216844"/>
            <a:ext cx="4195033" cy="5593377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P1020591aa.jpeg" descr="P1020591aa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70488" y="3696949"/>
            <a:ext cx="4741578" cy="6322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2" name="P1020584aa" descr="P1020584a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65912" y="4642162"/>
            <a:ext cx="5276771" cy="70356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Nagranie dźwiękowe.m4a" descr="Nagranie dźwiękow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4" y="37382"/>
            <a:ext cx="1726046" cy="13143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audio>
              <p:cMediaNode vol="100000" showWhenStopped="0">
                <p:cTn id="2" fill="hold" display="0">
                  <p:stCondLst>
                    <p:cond delay="indefinite"/>
                  </p:stCondLst>
                </p:cTn>
                <p:tgtEl>
                  <p:spTgt spid="22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ustainability ???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Sustainability ???</a:t>
            </a:r>
          </a:p>
          <a:p>
            <a:r>
              <a:t>Timeless???</a:t>
            </a:r>
          </a:p>
        </p:txBody>
      </p:sp>
      <p:pic>
        <p:nvPicPr>
          <p:cNvPr id="226" name="Nagranie dźwiękowe.m4a" descr="Nagranie dźwiękow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908313" cy="15703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Stock_000017987518Large_Spiral-Clock-1024x1024-1.jpg" descr="iStock_000017987518Large_Spiral-Clock-1024x1024-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400" y="4822428"/>
            <a:ext cx="8001200" cy="80011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audio>
              <p:cMediaNode vol="100000" showWhenStopped="0">
                <p:cTn id="2" fill="hold" display="0">
                  <p:stCondLst>
                    <p:cond delay="indefinite"/>
                  </p:stCondLst>
                </p:cTn>
                <p:tgtEl>
                  <p:spTgt spid="22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bigstock-a-world-map-in-man-hands-formi-62475527.jpg" descr="bigstock-a-world-map-in-man-hands-formi-62475527.jpg"/>
          <p:cNvPicPr>
            <a:picLocks noGrp="1" noChangeAspect="1"/>
          </p:cNvPicPr>
          <p:nvPr>
            <p:ph type="pic" idx="21"/>
          </p:nvPr>
        </p:nvPicPr>
        <p:blipFill>
          <a:blip r:embed="rId4"/>
          <a:srcRect t="7661" b="7661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230" name="Linia"/>
          <p:cNvSpPr/>
          <p:nvPr/>
        </p:nvSpPr>
        <p:spPr>
          <a:xfrm>
            <a:off x="863600" y="889000"/>
            <a:ext cx="22656801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231" name="Linia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pic>
        <p:nvPicPr>
          <p:cNvPr id="232" name="Nagranie dźwiękowe.m4a" descr="Nagranie dźwiękow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62212"/>
            <a:ext cx="1726046" cy="14027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audio>
              <p:cMediaNode vol="100000" showWhenStopped="0">
                <p:cTn id="2" fill="hold" display="0">
                  <p:stCondLst>
                    <p:cond delay="indefinite"/>
                  </p:stCondLst>
                </p:cTn>
                <p:tgtEl>
                  <p:spTgt spid="23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Alice-face-time-family-1-1.jpg" descr="Alice-face-time-family-1-1.jpg"/>
          <p:cNvPicPr>
            <a:picLocks noGrp="1" noChangeAspect="1"/>
          </p:cNvPicPr>
          <p:nvPr>
            <p:ph type="pic" idx="21"/>
          </p:nvPr>
        </p:nvPicPr>
        <p:blipFill>
          <a:blip r:embed="rId4"/>
          <a:srcRect l="2910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175" name="„Whole life is now online”"/>
          <p:cNvSpPr txBox="1">
            <a:spLocks noGrp="1"/>
          </p:cNvSpPr>
          <p:nvPr>
            <p:ph type="body" sz="quarter" idx="1"/>
          </p:nvPr>
        </p:nvSpPr>
        <p:spPr>
          <a:xfrm>
            <a:off x="9182248" y="2118524"/>
            <a:ext cx="10775585" cy="1936417"/>
          </a:xfrm>
          <a:prstGeom prst="rect">
            <a:avLst/>
          </a:prstGeom>
        </p:spPr>
        <p:txBody>
          <a:bodyPr/>
          <a:lstStyle/>
          <a:p>
            <a:r>
              <a:t>„Whole life is now online”</a:t>
            </a:r>
          </a:p>
        </p:txBody>
      </p:sp>
      <p:sp>
        <p:nvSpPr>
          <p:cNvPr id="176" name="Linia"/>
          <p:cNvSpPr/>
          <p:nvPr/>
        </p:nvSpPr>
        <p:spPr>
          <a:xfrm>
            <a:off x="863600" y="889000"/>
            <a:ext cx="22656801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177" name="Linia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pic>
        <p:nvPicPr>
          <p:cNvPr id="178" name="Nagranie dźwiękowe.m4a" descr="Nagranie dźwiękow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848" y="83704"/>
            <a:ext cx="1587501" cy="16105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audio>
              <p:cMediaNode vol="100000" showWhenStopped="0">
                <p:cTn id="2" fill="hold" display="0">
                  <p:stCondLst>
                    <p:cond delay="indefinite"/>
                  </p:stCondLst>
                </p:cTn>
                <p:tgtEl>
                  <p:spTgt spid="17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is a sensation of feeling off balance. If you have these dizzy spells, you might feel like you are spinning or that the world around you is spinning."/>
          <p:cNvSpPr txBox="1">
            <a:spLocks noGrp="1"/>
          </p:cNvSpPr>
          <p:nvPr>
            <p:ph type="body" idx="21"/>
          </p:nvPr>
        </p:nvSpPr>
        <p:spPr>
          <a:xfrm>
            <a:off x="1727200" y="8611966"/>
            <a:ext cx="21180120" cy="229903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t">
            <a:normAutofit/>
          </a:bodyPr>
          <a:lstStyle/>
          <a:p>
            <a:pPr defTabSz="338835">
              <a:lnSpc>
                <a:spcPct val="80000"/>
              </a:lnSpc>
              <a:spcBef>
                <a:spcPts val="0"/>
              </a:spcBef>
              <a:defRPr sz="4987" spc="-49">
                <a:solidFill>
                  <a:srgbClr val="FFFFFF"/>
                </a:solidFill>
                <a:latin typeface="+mn-lt"/>
                <a:ea typeface="+mn-ea"/>
                <a:cs typeface="+mn-cs"/>
                <a:sym typeface="Publico Headline Black"/>
              </a:defRPr>
            </a:pPr>
            <a:r>
              <a:rPr sz="4950" dirty="0"/>
              <a:t>is a sensation of feeling off balance. If you have these dizzy spells, you might feel like you are spinning or that the world around you is spinning.</a:t>
            </a:r>
          </a:p>
        </p:txBody>
      </p:sp>
      <p:sp>
        <p:nvSpPr>
          <p:cNvPr id="181" name="Vertigo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Vertigo</a:t>
            </a:r>
          </a:p>
        </p:txBody>
      </p:sp>
      <p:pic>
        <p:nvPicPr>
          <p:cNvPr id="182" name="Nagranie dźwiękowe.m4a" descr="Nagranie dźwiękow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45" y="167804"/>
            <a:ext cx="1702955" cy="1425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0"/>
  <p:timing>
    <p:tnLst>
      <p:par>
        <p:cTn id="1" dur="indefinite" restart="never" fill="hold" nodeType="tmRoot">
          <p:childTnLst>
            <p:audio>
              <p:cMediaNode vol="100000" showWhenStopped="0">
                <p:cTn id="2" fill="hold" display="0">
                  <p:stCondLst>
                    <p:cond delay="indefinite"/>
                  </p:stCondLst>
                </p:cTn>
                <p:tgtEl>
                  <p:spTgt spid="18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Vertigo Symptom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Vertigo Symptoms</a:t>
            </a:r>
          </a:p>
        </p:txBody>
      </p:sp>
      <p:sp>
        <p:nvSpPr>
          <p:cNvPr id="185" name="Spinning…"/>
          <p:cNvSpPr txBox="1">
            <a:spLocks noGrp="1"/>
          </p:cNvSpPr>
          <p:nvPr>
            <p:ph type="body" sz="half" idx="1"/>
          </p:nvPr>
        </p:nvSpPr>
        <p:spPr>
          <a:xfrm>
            <a:off x="503382" y="3418610"/>
            <a:ext cx="15367630" cy="8775121"/>
          </a:xfrm>
          <a:prstGeom prst="rect">
            <a:avLst/>
          </a:prstGeom>
        </p:spPr>
        <p:txBody>
          <a:bodyPr lIns="50800" tIns="50800" rIns="50800" bIns="50800" numCol="2" spcCol="707190" anchor="t">
            <a:normAutofit/>
          </a:bodyPr>
          <a:lstStyle/>
          <a:p>
            <a:r>
              <a:rPr dirty="0"/>
              <a:t>Spinning</a:t>
            </a:r>
          </a:p>
          <a:p>
            <a:r>
              <a:rPr dirty="0"/>
              <a:t>Tilting</a:t>
            </a:r>
          </a:p>
          <a:p>
            <a:r>
              <a:rPr dirty="0"/>
              <a:t>Swaying</a:t>
            </a:r>
          </a:p>
          <a:p>
            <a:r>
              <a:rPr dirty="0"/>
              <a:t>Unbalanced</a:t>
            </a:r>
          </a:p>
          <a:p>
            <a:r>
              <a:rPr dirty="0"/>
              <a:t>Pulled to one direction</a:t>
            </a:r>
          </a:p>
          <a:p>
            <a:r>
              <a:rPr dirty="0"/>
              <a:t>Feeling nauseated</a:t>
            </a:r>
          </a:p>
          <a:p>
            <a:r>
              <a:rPr dirty="0"/>
              <a:t>Vomiting</a:t>
            </a:r>
          </a:p>
          <a:p>
            <a:r>
              <a:rPr dirty="0"/>
              <a:t>Abnormal or jerking </a:t>
            </a:r>
            <a:r>
              <a:rPr lang="pl-PL" dirty="0" err="1"/>
              <a:t>eye</a:t>
            </a:r>
            <a:r>
              <a:rPr dirty="0"/>
              <a:t> movements (nystagmus)</a:t>
            </a:r>
          </a:p>
          <a:p>
            <a:r>
              <a:rPr dirty="0"/>
              <a:t>Headache</a:t>
            </a:r>
          </a:p>
          <a:p>
            <a:r>
              <a:rPr dirty="0"/>
              <a:t>Sweating</a:t>
            </a:r>
          </a:p>
          <a:p>
            <a:r>
              <a:rPr dirty="0"/>
              <a:t>Ringing in the ears or hearing loss</a:t>
            </a:r>
          </a:p>
        </p:txBody>
      </p:sp>
      <p:pic>
        <p:nvPicPr>
          <p:cNvPr id="186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6131" y="3721679"/>
            <a:ext cx="8653893" cy="86538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Nagranie dźwiękowe.m4a" descr="Nagranie dźwiękow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727200" cy="15222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audio>
              <p:cMediaNode vol="100000" showWhenStopped="0">
                <p:cTn id="2" fill="hold" display="0">
                  <p:stCondLst>
                    <p:cond delay="indefinite"/>
                  </p:stCondLst>
                </p:cTn>
                <p:tgtEl>
                  <p:spTgt spid="18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Vertigo - caus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Vertigo - causes</a:t>
            </a:r>
          </a:p>
        </p:txBody>
      </p:sp>
      <p:sp>
        <p:nvSpPr>
          <p:cNvPr id="190" name="Inner ear disturbance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Inner ear disturbance</a:t>
            </a:r>
          </a:p>
          <a:p>
            <a:r>
              <a:t>Motion sickness </a:t>
            </a:r>
          </a:p>
          <a:p>
            <a:r>
              <a:t>Medication effects</a:t>
            </a:r>
          </a:p>
          <a:p>
            <a:r>
              <a:t>Underlying health condition, such as poor circulation, infection or injury</a:t>
            </a:r>
          </a:p>
          <a:p>
            <a:r>
              <a:t>Neurological conditions.</a:t>
            </a:r>
          </a:p>
          <a:p>
            <a:r>
              <a:t>Anxiety disorders</a:t>
            </a:r>
          </a:p>
          <a:p>
            <a:r>
              <a:t>Low iron levels (anemia)</a:t>
            </a:r>
          </a:p>
          <a:p>
            <a:r>
              <a:t>Low blood sugar (hypoglycemia)</a:t>
            </a:r>
          </a:p>
          <a:p>
            <a:r>
              <a:t>Carbon monoxide poison</a:t>
            </a:r>
          </a:p>
          <a:p>
            <a:r>
              <a:t>Overheating and dehydration</a:t>
            </a:r>
          </a:p>
        </p:txBody>
      </p:sp>
      <p:pic>
        <p:nvPicPr>
          <p:cNvPr id="191" name="Nagranie dźwiękowe.m4a" descr="Nagranie dźwiękow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727200" cy="14709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audio>
              <p:cMediaNode vol="100000" showWhenStopped="0">
                <p:cTn id="2" fill="hold" display="0">
                  <p:stCondLst>
                    <p:cond delay="indefinite"/>
                  </p:stCondLst>
                </p:cTn>
                <p:tgtEl>
                  <p:spTgt spid="19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Text-Neck-800x451.jpg" descr="Text-Neck-800x451.jpg"/>
          <p:cNvPicPr>
            <a:picLocks noGrp="1" noChangeAspect="1"/>
          </p:cNvPicPr>
          <p:nvPr>
            <p:ph type="pic" idx="21"/>
          </p:nvPr>
        </p:nvPicPr>
        <p:blipFill>
          <a:blip r:embed="rId4"/>
          <a:srcRect t="110" b="110"/>
          <a:stretch>
            <a:fillRect/>
          </a:stretch>
        </p:blipFill>
        <p:spPr>
          <a:xfrm>
            <a:off x="0" y="12700"/>
            <a:ext cx="24384000" cy="13716000"/>
          </a:xfrm>
          <a:prstGeom prst="rect">
            <a:avLst/>
          </a:prstGeom>
        </p:spPr>
      </p:pic>
      <p:sp>
        <p:nvSpPr>
          <p:cNvPr id="194" name="Linia"/>
          <p:cNvSpPr/>
          <p:nvPr/>
        </p:nvSpPr>
        <p:spPr>
          <a:xfrm>
            <a:off x="863600" y="889000"/>
            <a:ext cx="22656801" cy="0"/>
          </a:xfrm>
          <a:prstGeom prst="line">
            <a:avLst/>
          </a:prstGeom>
          <a:ln w="508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sp>
        <p:nvSpPr>
          <p:cNvPr id="195" name="Linia"/>
          <p:cNvSpPr/>
          <p:nvPr/>
        </p:nvSpPr>
        <p:spPr>
          <a:xfrm>
            <a:off x="863600" y="12852400"/>
            <a:ext cx="22656801" cy="0"/>
          </a:xfrm>
          <a:prstGeom prst="line">
            <a:avLst/>
          </a:prstGeom>
          <a:ln w="12700">
            <a:solidFill>
              <a:srgbClr val="227AAF"/>
            </a:solidFill>
            <a:miter lim="400000"/>
          </a:ln>
        </p:spPr>
        <p:txBody>
          <a:bodyPr lIns="0" tIns="0" rIns="0" bIns="0" anchor="ctr"/>
          <a:lstStyle/>
          <a:p>
            <a:pPr defTabSz="12700"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3000" cap="all">
                <a:solidFill>
                  <a:srgbClr val="FFFFFF"/>
                </a:solidFill>
                <a:latin typeface="Publico Text Roman"/>
                <a:ea typeface="Publico Text Roman"/>
                <a:cs typeface="Publico Text Roman"/>
                <a:sym typeface="Publico Text Roman"/>
              </a:defRPr>
            </a:pPr>
            <a:endParaRPr/>
          </a:p>
        </p:txBody>
      </p:sp>
      <p:pic>
        <p:nvPicPr>
          <p:cNvPr id="196" name="Nagranie dźwiękowe.m4a" descr="Nagranie dźwiękow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9068"/>
            <a:ext cx="1887682" cy="1679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audio>
              <p:cMediaNode vol="100000" showWhenStopped="0">
                <p:cTn id="2" fill="hold" display="0">
                  <p:stCondLst>
                    <p:cond delay="indefinite"/>
                  </p:stCondLst>
                </p:cTn>
                <p:tgtEl>
                  <p:spTgt spid="19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How do I sit properly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do I sit properly?</a:t>
            </a:r>
          </a:p>
        </p:txBody>
      </p:sp>
      <p:sp>
        <p:nvSpPr>
          <p:cNvPr id="199" name="Keep your feet on the floor or on a footrest, if they don’t reach the floor.…"/>
          <p:cNvSpPr txBox="1">
            <a:spLocks noGrp="1"/>
          </p:cNvSpPr>
          <p:nvPr>
            <p:ph type="body" sz="half" idx="1"/>
          </p:nvPr>
        </p:nvSpPr>
        <p:spPr>
          <a:xfrm>
            <a:off x="1611745" y="3557155"/>
            <a:ext cx="20929600" cy="6165850"/>
          </a:xfrm>
          <a:prstGeom prst="rect">
            <a:avLst/>
          </a:prstGeom>
        </p:spPr>
        <p:txBody>
          <a:bodyPr/>
          <a:lstStyle/>
          <a:p>
            <a:r>
              <a:t>Keep your feet on the floor or on a footrest, if they don’t reach the floor.</a:t>
            </a:r>
          </a:p>
          <a:p>
            <a:r>
              <a:t>Don’t cross your legs. Your ankles should be in front of your knees.</a:t>
            </a:r>
          </a:p>
          <a:p>
            <a:r>
              <a:t>Leave small gap between the back of your knees and the front of your seat.</a:t>
            </a:r>
          </a:p>
          <a:p>
            <a:r>
              <a:t>Your knees and hips at a 90º angles.</a:t>
            </a:r>
          </a:p>
          <a:p>
            <a:r>
              <a:t>Adjust the backrest of your chair to support your low- and mid-back or use a back support.</a:t>
            </a:r>
          </a:p>
          <a:p>
            <a:r>
              <a:t>Relax your shoulders and keep your forearms parallel to the ground.</a:t>
            </a:r>
          </a:p>
        </p:txBody>
      </p:sp>
      <p:sp>
        <p:nvSpPr>
          <p:cNvPr id="200" name="Avoid sitting in the same position for long periods of time."/>
          <p:cNvSpPr txBox="1"/>
          <p:nvPr/>
        </p:nvSpPr>
        <p:spPr>
          <a:xfrm>
            <a:off x="1727199" y="9876416"/>
            <a:ext cx="20929601" cy="3225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>
            <a:lvl1pPr defTabSz="584200">
              <a:lnSpc>
                <a:spcPct val="80000"/>
              </a:lnSpc>
              <a:spcBef>
                <a:spcPts val="0"/>
              </a:spcBef>
              <a:defRPr sz="8600" spc="-86">
                <a:solidFill>
                  <a:srgbClr val="4A4A4A"/>
                </a:solidFill>
                <a:latin typeface="+mn-lt"/>
                <a:ea typeface="+mn-ea"/>
                <a:cs typeface="+mn-cs"/>
                <a:sym typeface="Publico Headline Black"/>
              </a:defRPr>
            </a:lvl1pPr>
          </a:lstStyle>
          <a:p>
            <a:r>
              <a:t>Avoid sitting in the same position for long periods of time.</a:t>
            </a:r>
          </a:p>
        </p:txBody>
      </p:sp>
      <p:pic>
        <p:nvPicPr>
          <p:cNvPr id="201" name="Nagranie dźwiękowe.m4a" descr="Nagranie dźwiękow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9310"/>
            <a:ext cx="2047461" cy="1610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audio>
              <p:cMediaNode vol="100000" showWhenStopped="0">
                <p:cTn id="2" fill="hold" display="0">
                  <p:stCondLst>
                    <p:cond delay="indefinite"/>
                  </p:stCondLst>
                </p:cTn>
                <p:tgtEl>
                  <p:spTgt spid="20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How do I stand properly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do I stand properly?</a:t>
            </a:r>
          </a:p>
        </p:txBody>
      </p:sp>
      <p:sp>
        <p:nvSpPr>
          <p:cNvPr id="204" name="Bear your weight primarily on the balls of your feet.…"/>
          <p:cNvSpPr txBox="1">
            <a:spLocks noGrp="1"/>
          </p:cNvSpPr>
          <p:nvPr>
            <p:ph type="body" idx="1"/>
          </p:nvPr>
        </p:nvSpPr>
        <p:spPr>
          <a:xfrm>
            <a:off x="1727199" y="4128634"/>
            <a:ext cx="20929601" cy="7836707"/>
          </a:xfrm>
          <a:prstGeom prst="rect">
            <a:avLst/>
          </a:prstGeom>
        </p:spPr>
        <p:txBody>
          <a:bodyPr/>
          <a:lstStyle/>
          <a:p>
            <a:r>
              <a:t>Bear your weight primarily on the balls of your feet.</a:t>
            </a:r>
          </a:p>
          <a:p>
            <a:r>
              <a:t>Keep your knees slightly bent.</a:t>
            </a:r>
          </a:p>
          <a:p>
            <a:r>
              <a:t>Keep your feet about shoulder-width apart.</a:t>
            </a:r>
          </a:p>
          <a:p>
            <a:r>
              <a:t>Stand straight and tall with your shoulders pulled backward.</a:t>
            </a:r>
          </a:p>
          <a:p>
            <a:r>
              <a:t>Keep your head level-your earlobes should be in line with your shoulders. Do not push your head forward, backward, or to the side.</a:t>
            </a:r>
          </a:p>
          <a:p>
            <a:r>
              <a:t>Shift your weight from your toes to your heels, or one foot to the other, if you have to stand for a long time.</a:t>
            </a:r>
          </a:p>
        </p:txBody>
      </p:sp>
      <p:pic>
        <p:nvPicPr>
          <p:cNvPr id="205" name="__human___i_m_still_standing____by_speedinoote_db2a9va-fullview.png" descr="__human___i_m_still_standing____by_speedinoote_db2a9va-fullvi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9080" y="774244"/>
            <a:ext cx="8003234" cy="12348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Nagranie dźwiękowe.m4a" descr="Nagranie dźwiękow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868557" cy="14908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audio>
              <p:cMediaNode vol="100000" showWhenStopped="0">
                <p:cTn id="2" fill="hold" display="0">
                  <p:stCondLst>
                    <p:cond delay="indefinite"/>
                  </p:stCondLst>
                </p:cTn>
                <p:tgtEl>
                  <p:spTgt spid="20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What is the proper lying position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is the proper lying position?</a:t>
            </a:r>
          </a:p>
        </p:txBody>
      </p:sp>
      <p:sp>
        <p:nvSpPr>
          <p:cNvPr id="209" name="Find the mattress that is right for you. While a firm mattress is generally recommended, some people find that softer mattresses reduce their back pain. Your comfort is important. (Pillow Top/Pad)…"/>
          <p:cNvSpPr txBox="1">
            <a:spLocks noGrp="1"/>
          </p:cNvSpPr>
          <p:nvPr>
            <p:ph type="body" idx="1"/>
          </p:nvPr>
        </p:nvSpPr>
        <p:spPr>
          <a:xfrm>
            <a:off x="1727200" y="4648199"/>
            <a:ext cx="20929600" cy="8222714"/>
          </a:xfrm>
          <a:prstGeom prst="rect">
            <a:avLst/>
          </a:prstGeom>
        </p:spPr>
        <p:txBody>
          <a:bodyPr/>
          <a:lstStyle/>
          <a:p>
            <a:r>
              <a:t>Find the mattress that is right for you. While a firm mattress is generally recommended, some people find that softer mattresses reduce their back pain. Your comfort is important. (Pillow Top/Pad)</a:t>
            </a:r>
          </a:p>
          <a:p>
            <a:r>
              <a:t>Sleep with a pillow. Special pillows are available to help with postural problems resulting from a poor sleeping position.</a:t>
            </a:r>
          </a:p>
          <a:p>
            <a:r>
              <a:t>Avoid sleeping on your stomach.</a:t>
            </a:r>
          </a:p>
          <a:p>
            <a:r>
              <a:t>Sleeping on your side or back is more often helpful for back pain. If you sleep on your side, place a pillow between your legs. If you sleep on your back, keep a pillow under your knees.</a:t>
            </a:r>
          </a:p>
        </p:txBody>
      </p:sp>
      <p:pic>
        <p:nvPicPr>
          <p:cNvPr id="210" name="article-0-2029509100000578-80_636x382.jpg" descr="article-0-2029509100000578-80_636x38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7013" y="5260404"/>
            <a:ext cx="9278887" cy="5573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1" name="Nagranie dźwiękowe.m4a" descr="Nagranie dźwiękowe.m4a"/>
          <p:cNvPicPr>
            <a:picLocks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868557" cy="15902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audio>
              <p:cMediaNode vol="100000" showWhenStopped="0">
                <p:cTn id="2" fill="hold" display="0">
                  <p:stCondLst>
                    <p:cond delay="indefinite"/>
                  </p:stCondLst>
                </p:cTn>
                <p:tgtEl>
                  <p:spTgt spid="2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26_FeatureStory">
      <a:majorFont>
        <a:latin typeface="Publico Headline Black"/>
        <a:ea typeface="Publico Headline Black"/>
        <a:cs typeface="Publico Headline Black"/>
      </a:majorFont>
      <a:minorFont>
        <a:latin typeface="Publico Headline Black"/>
        <a:ea typeface="Publico Headline Black"/>
        <a:cs typeface="Publico Headline Black"/>
      </a:minorFont>
    </a:fontScheme>
    <a:fmtScheme name="26_FeatureStor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B4A4B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2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355600" algn="l"/>
            <a:tab pos="711200" algn="l"/>
            <a:tab pos="1066800" algn="l"/>
            <a:tab pos="1422400" algn="l"/>
            <a:tab pos="1778000" algn="l"/>
            <a:tab pos="2133600" algn="l"/>
            <a:tab pos="2489200" algn="l"/>
            <a:tab pos="2844800" algn="l"/>
            <a:tab pos="3200400" algn="l"/>
            <a:tab pos="3556000" algn="l"/>
            <a:tab pos="3911600" algn="l"/>
            <a:tab pos="4267200" algn="l"/>
          </a:tabLst>
          <a:defRPr kumimoji="0" sz="3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ublico Text Roman"/>
            <a:ea typeface="Publico Text Roman"/>
            <a:cs typeface="Publico Text Roman"/>
            <a:sym typeface="Publico Text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227AA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FFFFF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26_FeatureStory">
      <a:majorFont>
        <a:latin typeface="Publico Headline Black"/>
        <a:ea typeface="Publico Headline Black"/>
        <a:cs typeface="Publico Headline Black"/>
      </a:majorFont>
      <a:minorFont>
        <a:latin typeface="Publico Headline Black"/>
        <a:ea typeface="Publico Headline Black"/>
        <a:cs typeface="Publico Headline Black"/>
      </a:minorFont>
    </a:fontScheme>
    <a:fmtScheme name="26_FeatureStor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4B4A4B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27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>
            <a:tab pos="355600" algn="l"/>
            <a:tab pos="711200" algn="l"/>
            <a:tab pos="1066800" algn="l"/>
            <a:tab pos="1422400" algn="l"/>
            <a:tab pos="1778000" algn="l"/>
            <a:tab pos="2133600" algn="l"/>
            <a:tab pos="2489200" algn="l"/>
            <a:tab pos="2844800" algn="l"/>
            <a:tab pos="3200400" algn="l"/>
            <a:tab pos="3556000" algn="l"/>
            <a:tab pos="3911600" algn="l"/>
            <a:tab pos="4267200" algn="l"/>
          </a:tabLst>
          <a:defRPr kumimoji="0" sz="3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Publico Text Roman"/>
            <a:ea typeface="Publico Text Roman"/>
            <a:cs typeface="Publico Text Roman"/>
            <a:sym typeface="Publico Text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227AA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kumimoji="0" sz="2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venir Next Medium"/>
            <a:ea typeface="Avenir Next Medium"/>
            <a:cs typeface="Avenir Next Medium"/>
            <a:sym typeface="Avenir Next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494</Words>
  <Application>Microsoft Office PowerPoint</Application>
  <PresentationFormat>Niestandardowy</PresentationFormat>
  <Paragraphs>55</Paragraphs>
  <Slides>13</Slides>
  <Notes>0</Notes>
  <HiddenSlides>0</HiddenSlides>
  <MMClips>13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20" baseType="lpstr">
      <vt:lpstr>Avenir Next Medium</vt:lpstr>
      <vt:lpstr>Helvetica Neue</vt:lpstr>
      <vt:lpstr>Publico Headline Black</vt:lpstr>
      <vt:lpstr>Publico Headline Roman</vt:lpstr>
      <vt:lpstr>Publico Text Roman</vt:lpstr>
      <vt:lpstr>Publico Text Semibold</vt:lpstr>
      <vt:lpstr>26_FeatureStory</vt:lpstr>
      <vt:lpstr>Vertigo and dizziness</vt:lpstr>
      <vt:lpstr>Prezentacja programu PowerPoint</vt:lpstr>
      <vt:lpstr>Prezentacja programu PowerPoint</vt:lpstr>
      <vt:lpstr>Vertigo Symptoms</vt:lpstr>
      <vt:lpstr>Vertigo - causes</vt:lpstr>
      <vt:lpstr>Prezentacja programu PowerPoint</vt:lpstr>
      <vt:lpstr>How do I sit properly?</vt:lpstr>
      <vt:lpstr>How do I stand properly?</vt:lpstr>
      <vt:lpstr>What is the proper lying position?</vt:lpstr>
      <vt:lpstr>The significance of physical activity</vt:lpstr>
      <vt:lpstr>Mindfullness</vt:lpstr>
      <vt:lpstr>Sustainability ??? Timeless???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Vertigo and dizziness</dc:title>
  <dc:creator>Anna Grabowska</dc:creator>
  <cp:lastModifiedBy>Anna</cp:lastModifiedBy>
  <cp:revision>29</cp:revision>
  <dcterms:modified xsi:type="dcterms:W3CDTF">2020-12-28T13:20:26Z</dcterms:modified>
</cp:coreProperties>
</file>