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3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875F-77B2-444C-992F-8CEC826684D1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BB5-0B07-4C58-BF89-A0B27BC60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687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875F-77B2-444C-992F-8CEC826684D1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BB5-0B07-4C58-BF89-A0B27BC60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78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875F-77B2-444C-992F-8CEC826684D1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BB5-0B07-4C58-BF89-A0B27BC60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354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875F-77B2-444C-992F-8CEC826684D1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BB5-0B07-4C58-BF89-A0B27BC60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049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875F-77B2-444C-992F-8CEC826684D1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BB5-0B07-4C58-BF89-A0B27BC60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45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875F-77B2-444C-992F-8CEC826684D1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BB5-0B07-4C58-BF89-A0B27BC60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01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875F-77B2-444C-992F-8CEC826684D1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BB5-0B07-4C58-BF89-A0B27BC60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457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875F-77B2-444C-992F-8CEC826684D1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BB5-0B07-4C58-BF89-A0B27BC60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00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875F-77B2-444C-992F-8CEC826684D1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BB5-0B07-4C58-BF89-A0B27BC60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26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875F-77B2-444C-992F-8CEC826684D1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BB5-0B07-4C58-BF89-A0B27BC60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07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875F-77B2-444C-992F-8CEC826684D1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BB5-0B07-4C58-BF89-A0B27BC60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39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875F-77B2-444C-992F-8CEC826684D1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9BB5-0B07-4C58-BF89-A0B27BC60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84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1717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83568" y="126876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3200" b="1" i="1" dirty="0">
                <a:solidFill>
                  <a:schemeClr val="tx2"/>
                </a:solidFill>
                <a:ea typeface="Times New Roman"/>
                <a:cs typeface="Times New Roman"/>
              </a:rPr>
              <a:t>Akademia Trzeciego Wieku </a:t>
            </a:r>
          </a:p>
          <a:p>
            <a:pPr algn="ctr">
              <a:spcAft>
                <a:spcPts val="0"/>
              </a:spcAft>
            </a:pPr>
            <a:r>
              <a:rPr lang="pl-PL" sz="3200" b="1" i="1" dirty="0">
                <a:solidFill>
                  <a:schemeClr val="tx2"/>
                </a:solidFill>
                <a:ea typeface="Times New Roman"/>
                <a:cs typeface="Times New Roman"/>
              </a:rPr>
              <a:t>Politechniki Gdańskiej  </a:t>
            </a:r>
            <a:endParaRPr lang="pl-PL" sz="3200" dirty="0">
              <a:solidFill>
                <a:schemeClr val="tx2"/>
              </a:solidFill>
              <a:effectLst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pl-PL" sz="3200" b="1" i="1" dirty="0">
                <a:solidFill>
                  <a:schemeClr val="tx2"/>
                </a:solidFill>
                <a:ea typeface="Times New Roman"/>
                <a:cs typeface="Times New Roman"/>
              </a:rPr>
              <a:t>ATW PG</a:t>
            </a:r>
            <a:endParaRPr lang="pl-PL" sz="3200" dirty="0">
              <a:solidFill>
                <a:schemeClr val="tx2"/>
              </a:solidFill>
              <a:effectLst/>
              <a:ea typeface="Times New Roman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55576" y="3244334"/>
            <a:ext cx="784887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>
              <a:ea typeface="Times New Roman"/>
              <a:cs typeface="Times New Roman"/>
            </a:endParaRPr>
          </a:p>
          <a:p>
            <a:endParaRPr lang="pl-PL" b="1" dirty="0">
              <a:ea typeface="Times New Roman"/>
              <a:cs typeface="Times New Roman"/>
            </a:endParaRPr>
          </a:p>
          <a:p>
            <a:endParaRPr lang="pl-PL" b="1" dirty="0">
              <a:ea typeface="Times New Roman"/>
              <a:cs typeface="Times New Roman"/>
            </a:endParaRPr>
          </a:p>
          <a:p>
            <a:endParaRPr lang="pl-PL" b="1" dirty="0">
              <a:ea typeface="Times New Roman"/>
              <a:cs typeface="Times New Roman"/>
            </a:endParaRPr>
          </a:p>
          <a:p>
            <a:endParaRPr lang="pl-PL" b="1" dirty="0">
              <a:ea typeface="Times New Roman"/>
              <a:cs typeface="Times New Roman"/>
            </a:endParaRPr>
          </a:p>
          <a:p>
            <a:endParaRPr lang="pl-PL" b="1" dirty="0">
              <a:ea typeface="Times New Roman"/>
              <a:cs typeface="Times New Roman"/>
            </a:endParaRPr>
          </a:p>
          <a:p>
            <a:endParaRPr lang="pl-PL" b="1" dirty="0">
              <a:ea typeface="Times New Roman"/>
              <a:cs typeface="Times New Roman"/>
            </a:endParaRPr>
          </a:p>
          <a:p>
            <a:endParaRPr lang="pl-PL" b="1" dirty="0">
              <a:ea typeface="Times New Roman"/>
              <a:cs typeface="Times New Roman"/>
            </a:endParaRPr>
          </a:p>
          <a:p>
            <a:endParaRPr lang="pl-PL" b="1" dirty="0"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pl-PL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7073"/>
            <a:ext cx="4381028" cy="328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68" y="2878866"/>
            <a:ext cx="3543532" cy="324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30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400" dirty="0"/>
              <a:t>Kontaktujemy się w grupie ok. 20 osób znajomych z okolicy, koleżanek z klasy, z domu kultury itp. w wieku powyżej 68 lat. Mamy różne temperamenty, charaktery i zainteresowania, ale łączy nas potrzeba bycia aktywnym i nadążania za nowymi technologiami.  Lubimy aktywność fizyczną ( każdy z nas w zależności od możliwości i kondycji: joga, gimnastyka, </a:t>
            </a:r>
            <a:r>
              <a:rPr lang="pl-PL" sz="1400" dirty="0" err="1"/>
              <a:t>nordic</a:t>
            </a:r>
            <a:r>
              <a:rPr lang="pl-PL" sz="1400" dirty="0"/>
              <a:t> </a:t>
            </a:r>
            <a:r>
              <a:rPr lang="pl-PL" sz="1400" dirty="0" err="1"/>
              <a:t>walking</a:t>
            </a:r>
            <a:r>
              <a:rPr lang="pl-PL" sz="1400" dirty="0"/>
              <a:t>, </a:t>
            </a:r>
            <a:r>
              <a:rPr lang="pl-PL" sz="1400" dirty="0" err="1"/>
              <a:t>aquaerobic</a:t>
            </a:r>
            <a:r>
              <a:rPr lang="pl-PL" sz="1400" dirty="0"/>
              <a:t>, wycieczki rowerowe, wycieczki pociągiem bliższe i dalsze). Coraz częściej ktoś z grupy jest wyłączany z działania z powodu niepełnosprawności (czasowej lub trwałej). Wiemy, że to jest nieuniknione. Nadążanie za nowymi technologiami łagodzi ten stan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Ela\Pictures\parkReagana-22.05.2015\20150522_172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0" y="1916832"/>
            <a:ext cx="4568770" cy="274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la\Pictures\ParkReagana\P5220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43002"/>
            <a:ext cx="3609324" cy="27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7544" y="4797152"/>
            <a:ext cx="465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Gra miejska – Gdańsk, Park Reagana 2016</a:t>
            </a:r>
          </a:p>
        </p:txBody>
      </p:sp>
    </p:spTree>
    <p:extLst>
      <p:ext uri="{BB962C8B-B14F-4D97-AF65-F5344CB8AC3E}">
        <p14:creationId xmlns:p14="http://schemas.microsoft.com/office/powerpoint/2010/main" val="93913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86433"/>
            <a:ext cx="6697184" cy="501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619672" y="586279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80. urodziny Zbyszka – Gdańsk-Oliwa , sierpień 2019</a:t>
            </a:r>
          </a:p>
        </p:txBody>
      </p:sp>
    </p:spTree>
    <p:extLst>
      <p:ext uri="{BB962C8B-B14F-4D97-AF65-F5344CB8AC3E}">
        <p14:creationId xmlns:p14="http://schemas.microsoft.com/office/powerpoint/2010/main" val="238965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a\Pictures\SPADE-vienna 10-14.06.2019\IMG_20190612_10412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8417"/>
            <a:ext cx="4179296" cy="31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189956" y="4760029"/>
            <a:ext cx="230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Wiedeń czerwiec 2019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78" y="3140968"/>
            <a:ext cx="40116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436096" y="5980638"/>
            <a:ext cx="300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>
                <a:solidFill>
                  <a:schemeClr val="tx2"/>
                </a:solidFill>
              </a:rPr>
              <a:t>Bolu</a:t>
            </a:r>
            <a:r>
              <a:rPr lang="pl-PL" b="1" dirty="0">
                <a:solidFill>
                  <a:schemeClr val="tx2"/>
                </a:solidFill>
              </a:rPr>
              <a:t>, Turcja kwiecień 2014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907704" y="627713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Udział w projektach UE</a:t>
            </a:r>
          </a:p>
        </p:txBody>
      </p:sp>
    </p:spTree>
    <p:extLst>
      <p:ext uri="{BB962C8B-B14F-4D97-AF65-F5344CB8AC3E}">
        <p14:creationId xmlns:p14="http://schemas.microsoft.com/office/powerpoint/2010/main" val="24538366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146</Words>
  <Application>Microsoft Office PowerPoint</Application>
  <PresentationFormat>Pokaz na ekranie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Motyw pakietu Office</vt:lpstr>
      <vt:lpstr>Prezentacja programu PowerPoint</vt:lpstr>
      <vt:lpstr>Kontaktujemy się w grupie ok. 20 osób znajomych z okolicy, koleżanek z klasy, z domu kultury itp. w wieku powyżej 68 lat. Mamy różne temperamenty, charaktery i zainteresowania, ale łączy nas potrzeba bycia aktywnym i nadążania za nowymi technologiami.  Lubimy aktywność fizyczną ( każdy z nas w zależności od możliwości i kondycji: joga, gimnastyka, nordic walking, aquaerobic, wycieczki rowerowe, wycieczki pociągiem bliższe i dalsze). Coraz częściej ktoś z grupy jest wyłączany z działania z powodu niepełnosprawności (czasowej lub trwałej). Wiemy, że to jest nieuniknione. Nadążanie za nowymi technologiami łagodzi ten stan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Ela</dc:creator>
  <cp:lastModifiedBy>Anna</cp:lastModifiedBy>
  <cp:revision>7</cp:revision>
  <dcterms:created xsi:type="dcterms:W3CDTF">2020-12-07T15:09:34Z</dcterms:created>
  <dcterms:modified xsi:type="dcterms:W3CDTF">2020-12-07T17:10:47Z</dcterms:modified>
</cp:coreProperties>
</file>