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510CB-1348-4871-A7C4-539C15B877B2}" v="13" dt="2021-03-21T18:19:41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22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68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03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36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62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1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66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865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2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4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2D77C-5590-4B97-A7B4-D8B377F900AC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5444-64FE-4F0F-9FF2-A47E21ECB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31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90983-82B1-4962-B67B-F0B071486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156"/>
            <a:ext cx="8229600" cy="1143000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Wahadło Foucaulta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B07088C-B48A-4936-ADCF-7697B05B70A8}"/>
              </a:ext>
            </a:extLst>
          </p:cNvPr>
          <p:cNvSpPr txBox="1"/>
          <p:nvPr/>
        </p:nvSpPr>
        <p:spPr>
          <a:xfrm>
            <a:off x="676490" y="2140861"/>
            <a:ext cx="799288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pochodzi od nazwiska wynalazcy francuskiego fizyka Jeana Bernarda Leona Foucaulta, który zademonstrował je w Paryskim Obserwatorium Astronomicznym w 1851 roku.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rządzenie w prosty sposób pokazuje, że Ziemia obraca się wokół własnej osi.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Gdańskie wahadło zamontowano w 2005 roku na jednym z dwóch dziedzińców znajdujących się w Gmachu Głównym PG</a:t>
            </a:r>
            <a:r>
              <a:rPr lang="pl-PL" sz="2400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- Dziedziniec Północny im. Gabriela Fahrenheita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- Dziedziniec Południowy im. Jana Heweliusza</a:t>
            </a:r>
          </a:p>
          <a:p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46611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2034F-67F1-4445-8A60-346B8E10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Odpowiedz na pytanie, dodaj zdjęcie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800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C7295A-1B16-4BAC-AB74-C5AEE87E8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783418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Na którym Dziedzińcu znajduje się Wahadło Foucaulta?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CCDB035-72A1-486E-BE01-1B1CF7D6F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       Tutaj wstaw swoje zdjęcie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A88D2FF-7C93-457E-9BB9-FED01E733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5" y="2564904"/>
            <a:ext cx="4755933" cy="326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CA7B5DC-10C0-4A6C-8930-006F7CE0BB18}"/>
              </a:ext>
            </a:extLst>
          </p:cNvPr>
          <p:cNvSpPr txBox="1"/>
          <p:nvPr/>
        </p:nvSpPr>
        <p:spPr>
          <a:xfrm>
            <a:off x="236392" y="593939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/>
              <a:t>Fot. Krzysztof Krzempek</a:t>
            </a:r>
          </a:p>
        </p:txBody>
      </p:sp>
    </p:spTree>
    <p:extLst>
      <p:ext uri="{BB962C8B-B14F-4D97-AF65-F5344CB8AC3E}">
        <p14:creationId xmlns:p14="http://schemas.microsoft.com/office/powerpoint/2010/main" val="2846625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99</Words>
  <Application>Microsoft Office PowerPoint</Application>
  <PresentationFormat>Pokaz na ekranie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Wahadło Foucaulta</vt:lpstr>
      <vt:lpstr> Odpowiedz na pytanie, dodaj zdjęcie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Ela</dc:creator>
  <cp:lastModifiedBy>48601329795</cp:lastModifiedBy>
  <cp:revision>7</cp:revision>
  <dcterms:created xsi:type="dcterms:W3CDTF">2021-02-17T12:06:54Z</dcterms:created>
  <dcterms:modified xsi:type="dcterms:W3CDTF">2021-04-24T07:12:51Z</dcterms:modified>
</cp:coreProperties>
</file>