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36" d="100"/>
          <a:sy n="36" d="100"/>
        </p:scale>
        <p:origin x="9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0BF5F6-3949-412D-8E5C-35A3FA75E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588297F-B0AA-C790-F986-21A151FEE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47CD48-93DA-30CC-2323-490BB0EA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E333D6-4724-AF25-C546-6B73EFA2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F9C2F7-F594-A69B-62D8-49A91B4A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6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16444D-EF12-70FF-EC31-B25C93986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69EEDA-77E6-E854-03B1-01EFD361A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E3682B-8E24-F795-26FC-580EB90D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83F4D6-2C36-6F5C-7166-21CD7495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76EB13-86B0-98D0-3BC3-00DA8E39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58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8161549-D772-69AB-71BD-B5637D75E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36EB2C6-81E0-F12E-8057-4E032CF47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E166DD-FBA0-3533-2D7C-2B9934C5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3A9B1B-426D-D996-13C2-B96DEDE4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321429-625C-9C5B-B95C-0F7DA23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8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CBD4A4-FC7A-6204-2C90-64F89BAD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FDE5CD-0D57-0497-9D83-A8D805942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9417B7-6E02-54DE-4326-97A2635D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7D1D73-8EFA-B9FC-FD9F-4294016FB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8C026B-40CB-18A9-6056-2A9BDA24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F7C4A-77E0-DBF8-F62E-2020483A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50DDCD-79E6-D5D1-DB68-59CB4D85B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79FFDA-B1D2-7532-9C2B-D37AD15A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85F492-1FCD-8718-1821-BA4DBE55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AE7EF6-9812-B832-8F19-B42CE6D3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8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630A78-B0A0-C142-F81E-6327B450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E71DC3-054F-3438-A915-72CF61D82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C8CDBFC-4C1E-8B9B-4A00-E9690D81F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77463A-B93A-2080-768C-3716F363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731C71-DE89-CD66-79DE-460BE955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FF6F3B-7267-DC21-AFCE-1F8B7540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9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2BD5C9-87EA-A52D-2A8E-4DB05A61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6120D6C-8715-2C14-E750-D2B58DEDB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544CCD-B47E-6179-B6EB-9A4BAC0B9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37F412C-F185-83B6-6744-393FC85A4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AD86373-F02F-185C-4788-00059CFE4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5C30363-3A09-C7AD-DE8C-472CFE71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B021E11-B7DD-5202-56AA-6D79ACD5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393B3B7-DD36-0B2F-65B4-E4E27093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2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EE0C56-90FE-673E-5033-FD427BD81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CB462D5-EFF5-D6CC-CB05-87ADA0DF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1B4B2EB-7AD3-BC6A-1867-4DCEAD4B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9DC4966-9C06-F427-2F46-FF6F9226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8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131726F-11AB-0210-DDDB-8A8A0EF8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EEAE91E-0FF0-FD45-7C5A-A5DE8D3B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73B9C-16C9-61F1-CADF-7E299710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6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08ED64-D6EF-F4E6-CFF0-CF44ABB1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0182E3-BEE0-B638-850C-23B4D8C6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8263F5-AF22-378B-C08D-DD9983EDD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4C34D7-0845-2347-C3F9-16AAB3C7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5AF1E43-EF17-9933-65FD-08E11C70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A9CF5D1-0705-ED40-9465-531C6482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4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530590-589F-CD98-6541-2D9FCBC0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F86DBA5-9DDF-7620-EEAB-CF1016F69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A9CEA31-114F-8833-B413-9D21FF706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40C460-3C53-7EAF-73DA-BD9DA9F65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1DFB89-BB5C-C019-E4F5-DFF99048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D9B8629-F39F-BE61-BADA-B108F4D6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50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40EAFFF-D855-E79B-CEF7-89E4EBD9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1D8B18D-4190-59E5-3E1B-9A3763BC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D2540C-C5F7-259A-6750-48073AB41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6EE8C-63DC-4117-B017-4616E90B9BA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040D75-1563-8D4B-64D2-5B3F26605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17D959-348D-2B34-5A67-A01488632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B640-871A-4811-8348-F4BD78F2B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hure.moodlecloud.com/mod/forum/view.php?id=340" TargetMode="External"/><Relationship Id="rId7" Type="http://schemas.openxmlformats.org/officeDocument/2006/relationships/hyperlink" Target="https://dehure.moodlecloud.com/mod/page/view.php?id=343" TargetMode="External"/><Relationship Id="rId2" Type="http://schemas.openxmlformats.org/officeDocument/2006/relationships/hyperlink" Target="https://dehure.moodlecloud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hatgpt.com/share/67f8bdd4-2978-8001-a34e-1db23b2e4550" TargetMode="External"/><Relationship Id="rId5" Type="http://schemas.openxmlformats.org/officeDocument/2006/relationships/hyperlink" Target="https://dehure.moodlecloud.com/mod/page/view.php?id=344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61770B01-9205-ED77-BB4A-4D32D673C9A9}"/>
              </a:ext>
            </a:extLst>
          </p:cNvPr>
          <p:cNvSpPr txBox="1"/>
          <p:nvPr/>
        </p:nvSpPr>
        <p:spPr>
          <a:xfrm>
            <a:off x="-1" y="224623"/>
            <a:ext cx="121919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algn="ctr">
              <a:buNone/>
            </a:pPr>
            <a:r>
              <a:rPr lang="en-GB" sz="3200" u="sng" kern="100" dirty="0">
                <a:solidFill>
                  <a:srgbClr val="4472C4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REELS instead of the Festival of Light</a:t>
            </a:r>
            <a:endParaRPr lang="en-GB" sz="32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  <a:hlinkClick r:id="rId2"/>
            </a:endParaRPr>
          </a:p>
          <a:p>
            <a:pPr marL="226695" algn="ctr"/>
            <a:r>
              <a:rPr lang="en-GB" sz="3200" u="sng" kern="100" dirty="0">
                <a:solidFill>
                  <a:srgbClr val="0563C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11.04.2025</a:t>
            </a:r>
            <a:endParaRPr lang="en-GB" sz="32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 descr="reels">
            <a:hlinkClick r:id="rId3"/>
            <a:extLst>
              <a:ext uri="{FF2B5EF4-FFF2-40B4-BE49-F238E27FC236}">
                <a16:creationId xmlns:a16="http://schemas.microsoft.com/office/drawing/2014/main" id="{329C30FE-10C2-F61F-1B09-37935EC49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0" y="1610674"/>
            <a:ext cx="5248275" cy="307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50E8C84B-0215-E709-A082-D7B1738A0448}"/>
              </a:ext>
            </a:extLst>
          </p:cNvPr>
          <p:cNvSpPr txBox="1"/>
          <p:nvPr/>
        </p:nvSpPr>
        <p:spPr>
          <a:xfrm>
            <a:off x="-2" y="4925217"/>
            <a:ext cx="1219200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algn="ctr">
              <a:spcAft>
                <a:spcPts val="1000"/>
              </a:spcAft>
              <a:buNone/>
            </a:pPr>
            <a:r>
              <a:rPr lang="en-GB" sz="2000" u="sng" kern="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REELS instead of the Festival of </a:t>
            </a:r>
            <a:r>
              <a:rPr lang="en-GB" sz="2000" u="sng" kern="1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LightPage</a:t>
            </a:r>
            <a:endParaRPr lang="en-GB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algn="ctr">
              <a:spcAft>
                <a:spcPts val="1000"/>
              </a:spcAft>
              <a:buNone/>
            </a:pPr>
            <a:r>
              <a:rPr lang="en-GB" sz="2000" b="1" u="sng" kern="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ChatGPT</a:t>
            </a:r>
            <a:endParaRPr lang="pl-PL" sz="2000" b="1" u="sng" kern="1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algn="ctr">
              <a:spcAft>
                <a:spcPts val="1000"/>
              </a:spcAft>
              <a:buNone/>
            </a:pPr>
            <a:r>
              <a:rPr lang="en-GB" sz="20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2000" u="sng" kern="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ROLKI </a:t>
            </a:r>
            <a:r>
              <a:rPr lang="en-GB" sz="2000" u="sng" kern="1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zamiast</a:t>
            </a:r>
            <a:r>
              <a:rPr lang="en-GB" sz="2000" u="sng" kern="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 </a:t>
            </a:r>
            <a:r>
              <a:rPr lang="en-GB" sz="2000" u="sng" kern="1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Festiwalu</a:t>
            </a:r>
            <a:r>
              <a:rPr lang="en-GB" sz="2000" u="sng" kern="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 </a:t>
            </a:r>
            <a:r>
              <a:rPr lang="en-GB" sz="2000" u="sng" kern="1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ŚwiatłaPage</a:t>
            </a:r>
            <a:endParaRPr lang="en-GB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algn="ctr">
              <a:spcAft>
                <a:spcPts val="1000"/>
              </a:spcAft>
            </a:pPr>
            <a:r>
              <a:rPr lang="en-GB" sz="2000" b="1" u="sng" kern="1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ChatGPT</a:t>
            </a:r>
            <a:endParaRPr lang="en-GB" sz="2000" kern="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49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Grabowska</dc:creator>
  <cp:lastModifiedBy>Anna Grabowska</cp:lastModifiedBy>
  <cp:revision>3</cp:revision>
  <dcterms:created xsi:type="dcterms:W3CDTF">2025-04-11T08:15:31Z</dcterms:created>
  <dcterms:modified xsi:type="dcterms:W3CDTF">2025-04-11T08:27:23Z</dcterms:modified>
</cp:coreProperties>
</file>